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3.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4721" r:id="rId2"/>
    <p:sldMasterId id="2147484742" r:id="rId3"/>
    <p:sldMasterId id="2147485268" r:id="rId4"/>
  </p:sldMasterIdLst>
  <p:notesMasterIdLst>
    <p:notesMasterId r:id="rId16"/>
  </p:notesMasterIdLst>
  <p:sldIdLst>
    <p:sldId id="293" r:id="rId5"/>
    <p:sldId id="261" r:id="rId6"/>
    <p:sldId id="301" r:id="rId7"/>
    <p:sldId id="308" r:id="rId8"/>
    <p:sldId id="309" r:id="rId9"/>
    <p:sldId id="306" r:id="rId10"/>
    <p:sldId id="310" r:id="rId11"/>
    <p:sldId id="311" r:id="rId12"/>
    <p:sldId id="297" r:id="rId13"/>
    <p:sldId id="296" r:id="rId14"/>
    <p:sldId id="298"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snapToObjects="1">
      <p:cViewPr varScale="1">
        <p:scale>
          <a:sx n="86" d="100"/>
          <a:sy n="86" d="100"/>
        </p:scale>
        <p:origin x="1354"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34" charset="-128"/>
              </a:defRPr>
            </a:lvl1pPr>
          </a:lstStyle>
          <a:p>
            <a:pPr>
              <a:defRPr/>
            </a:pPr>
            <a:fld id="{6D1B1421-02FC-41ED-8680-20DBFE0D34CB}" type="datetime1">
              <a:rPr lang="en-US" altLang="en-US"/>
              <a:pPr>
                <a:defRPr/>
              </a:pPr>
              <a:t>9/12/2016</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88CF40D-68A4-40AE-9C18-C4DA7BB7010D}" type="slidenum">
              <a:rPr lang="en-US" altLang="en-US"/>
              <a:pPr/>
              <a:t>‹#›</a:t>
            </a:fld>
            <a:endParaRPr lang="en-US" altLang="en-US"/>
          </a:p>
        </p:txBody>
      </p:sp>
    </p:spTree>
    <p:extLst>
      <p:ext uri="{BB962C8B-B14F-4D97-AF65-F5344CB8AC3E}">
        <p14:creationId xmlns:p14="http://schemas.microsoft.com/office/powerpoint/2010/main" val="286367186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a:lvl1pPr>
          </a:lstStyle>
          <a:p>
            <a:pPr>
              <a:defRPr/>
            </a:pPr>
            <a:fld id="{DC3207F0-9A03-4CB3-BB3F-7B6BA9A94AA6}" type="datetime1">
              <a:rPr lang="en-US" altLang="en-US"/>
              <a:pPr>
                <a:defRPr/>
              </a:pPr>
              <a:t>9/12/2016</a:t>
            </a:fld>
            <a:endParaRPr lang="en-US" altLang="en-US"/>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en-US"/>
          </a:p>
        </p:txBody>
      </p:sp>
    </p:spTree>
    <p:extLst>
      <p:ext uri="{BB962C8B-B14F-4D97-AF65-F5344CB8AC3E}">
        <p14:creationId xmlns:p14="http://schemas.microsoft.com/office/powerpoint/2010/main" val="3423587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p:txBody>
          <a:bodyPr/>
          <a:lstStyle>
            <a:lvl1pPr>
              <a:defRPr/>
            </a:lvl1pPr>
          </a:lstStyle>
          <a:p>
            <a:pPr>
              <a:defRPr/>
            </a:pPr>
            <a:fld id="{AEE695FE-4E6A-4683-880E-73A45120B361}" type="datetime1">
              <a:rPr lang="en-US" altLang="en-US"/>
              <a:pPr>
                <a:defRPr/>
              </a:pPr>
              <a:t>9/12/2016</a:t>
            </a:fld>
            <a:endParaRPr lang="en-US" altLang="en-US"/>
          </a:p>
        </p:txBody>
      </p:sp>
      <p:sp>
        <p:nvSpPr>
          <p:cNvPr id="10" name="Footer Placeholder 5"/>
          <p:cNvSpPr>
            <a:spLocks noGrp="1"/>
          </p:cNvSpPr>
          <p:nvPr>
            <p:ph type="ftr" sz="quarter" idx="20"/>
          </p:nvPr>
        </p:nvSpPr>
        <p:spPr/>
        <p:txBody>
          <a:bodyPr/>
          <a:lstStyle>
            <a:lvl1pPr>
              <a:defRPr/>
            </a:lvl1pPr>
          </a:lstStyle>
          <a:p>
            <a:pPr>
              <a:defRPr/>
            </a:pPr>
            <a:endParaRPr lang="en-US"/>
          </a:p>
        </p:txBody>
      </p:sp>
      <p:sp>
        <p:nvSpPr>
          <p:cNvPr id="11" name="Slide Number Placeholder 6"/>
          <p:cNvSpPr>
            <a:spLocks noGrp="1"/>
          </p:cNvSpPr>
          <p:nvPr>
            <p:ph type="sldNum" sz="quarter" idx="21"/>
          </p:nvPr>
        </p:nvSpPr>
        <p:spPr/>
        <p:txBody>
          <a:bodyPr/>
          <a:lstStyle>
            <a:lvl1pPr>
              <a:defRPr/>
            </a:lvl1pPr>
          </a:lstStyle>
          <a:p>
            <a:fld id="{B16ED870-ECF8-44FA-916E-896836781922}" type="slidenum">
              <a:rPr lang="en-US" altLang="en-US"/>
              <a:pPr/>
              <a:t>‹#›</a:t>
            </a:fld>
            <a:endParaRPr lang="en-US" altLang="en-US"/>
          </a:p>
        </p:txBody>
      </p:sp>
    </p:spTree>
    <p:extLst>
      <p:ext uri="{BB962C8B-B14F-4D97-AF65-F5344CB8AC3E}">
        <p14:creationId xmlns:p14="http://schemas.microsoft.com/office/powerpoint/2010/main" val="2630677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TextBox 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a:lvl1pPr>
          </a:lstStyle>
          <a:p>
            <a:pPr>
              <a:defRPr/>
            </a:pPr>
            <a:fld id="{A083B01B-6A4F-4DF5-B511-7B4A5510F006}" type="datetime1">
              <a:rPr lang="en-US" altLang="en-US"/>
              <a:pPr>
                <a:defRPr/>
              </a:pPr>
              <a:t>9/12/2016</a:t>
            </a:fld>
            <a:endParaRPr lang="en-US" alt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fld id="{8C439660-46D5-4CF7-9A7E-45CA40D3D587}" type="slidenum">
              <a:rPr lang="en-US" altLang="en-US"/>
              <a:pPr/>
              <a:t>‹#›</a:t>
            </a:fld>
            <a:endParaRPr lang="en-US" altLang="en-US"/>
          </a:p>
        </p:txBody>
      </p:sp>
    </p:spTree>
    <p:extLst>
      <p:ext uri="{BB962C8B-B14F-4D97-AF65-F5344CB8AC3E}">
        <p14:creationId xmlns:p14="http://schemas.microsoft.com/office/powerpoint/2010/main" val="4190446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Date Placeholder 1"/>
          <p:cNvSpPr>
            <a:spLocks noGrp="1"/>
          </p:cNvSpPr>
          <p:nvPr>
            <p:ph type="dt" sz="half" idx="10"/>
          </p:nvPr>
        </p:nvSpPr>
        <p:spPr/>
        <p:txBody>
          <a:bodyPr/>
          <a:lstStyle>
            <a:lvl1pPr>
              <a:defRPr/>
            </a:lvl1pPr>
          </a:lstStyle>
          <a:p>
            <a:pPr>
              <a:defRPr/>
            </a:pPr>
            <a:fld id="{2A1821F4-65B7-4FBE-898F-2D22B5D4CD8E}" type="datetime1">
              <a:rPr lang="en-US" altLang="en-US"/>
              <a:pPr>
                <a:defRPr/>
              </a:pPr>
              <a:t>9/12/2016</a:t>
            </a:fld>
            <a:endParaRPr lang="en-US" alt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fld id="{00FA402B-CFE1-4954-96EA-32479950B708}" type="slidenum">
              <a:rPr lang="en-US" altLang="en-US"/>
              <a:pPr/>
              <a:t>‹#›</a:t>
            </a:fld>
            <a:endParaRPr lang="en-US" altLang="en-US"/>
          </a:p>
        </p:txBody>
      </p:sp>
    </p:spTree>
    <p:extLst>
      <p:ext uri="{BB962C8B-B14F-4D97-AF65-F5344CB8AC3E}">
        <p14:creationId xmlns:p14="http://schemas.microsoft.com/office/powerpoint/2010/main" val="658923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3297C7A5-E9CD-47C1-B04D-BE8301BEBE2C}" type="datetime1">
              <a:rPr lang="en-US" altLang="en-US"/>
              <a:pPr>
                <a:defRPr/>
              </a:pPr>
              <a:t>9/12/2016</a:t>
            </a:fld>
            <a:endParaRPr lang="en-US" alt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n-US"/>
          </a:p>
        </p:txBody>
      </p:sp>
    </p:spTree>
    <p:extLst>
      <p:ext uri="{BB962C8B-B14F-4D97-AF65-F5344CB8AC3E}">
        <p14:creationId xmlns:p14="http://schemas.microsoft.com/office/powerpoint/2010/main" val="2429649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9AF64816-2332-44C4-B76D-CE009C4C9909}" type="datetime1">
              <a:rPr lang="en-US" altLang="en-US"/>
              <a:pPr>
                <a:defRPr/>
              </a:pPr>
              <a:t>9/12/2016</a:t>
            </a:fld>
            <a:endParaRPr lang="en-US" alt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6824A1A6-2109-4313-A49C-47AA034D7592}" type="slidenum">
              <a:rPr lang="en-US" altLang="en-US"/>
              <a:pPr/>
              <a:t>‹#›</a:t>
            </a:fld>
            <a:endParaRPr lang="en-US" altLang="en-US"/>
          </a:p>
        </p:txBody>
      </p:sp>
    </p:spTree>
    <p:extLst>
      <p:ext uri="{BB962C8B-B14F-4D97-AF65-F5344CB8AC3E}">
        <p14:creationId xmlns:p14="http://schemas.microsoft.com/office/powerpoint/2010/main" val="16129434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E4CBC7D9-35F8-452A-9702-A6DFED936079}" type="datetime1">
              <a:rPr lang="en-US" altLang="en-US"/>
              <a:pPr>
                <a:defRPr/>
              </a:pPr>
              <a:t>9/12/2016</a:t>
            </a:fld>
            <a:endParaRPr lang="en-US" alt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fld id="{198A7EED-D6D0-4DC1-A959-BE6807F91902}" type="slidenum">
              <a:rPr lang="en-US" altLang="en-US"/>
              <a:pPr/>
              <a:t>‹#›</a:t>
            </a:fld>
            <a:endParaRPr lang="en-US" altLang="en-US"/>
          </a:p>
        </p:txBody>
      </p:sp>
    </p:spTree>
    <p:extLst>
      <p:ext uri="{BB962C8B-B14F-4D97-AF65-F5344CB8AC3E}">
        <p14:creationId xmlns:p14="http://schemas.microsoft.com/office/powerpoint/2010/main" val="520128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5211763" y="6235700"/>
            <a:ext cx="1349375" cy="365125"/>
          </a:xfrm>
        </p:spPr>
        <p:txBody>
          <a:bodyPr/>
          <a:lstStyle>
            <a:lvl1pPr>
              <a:defRPr>
                <a:solidFill>
                  <a:schemeClr val="bg1"/>
                </a:solidFill>
              </a:defRPr>
            </a:lvl1pPr>
          </a:lstStyle>
          <a:p>
            <a:pPr>
              <a:defRPr/>
            </a:pPr>
            <a:fld id="{8FBEE9A7-D28D-4445-841E-8642D3475BB1}" type="datetime1">
              <a:rPr lang="en-US" altLang="en-US"/>
              <a:pPr>
                <a:defRPr/>
              </a:pPr>
              <a:t>9/12/2016</a:t>
            </a:fld>
            <a:endParaRPr lang="en-US" altLang="en-US"/>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fld id="{F54A9246-5239-430C-9C8E-654049B59F2D}" type="slidenum">
              <a:rPr lang="en-US" altLang="en-US"/>
              <a:pPr/>
              <a:t>‹#›</a:t>
            </a:fld>
            <a:endParaRPr lang="en-US" altLang="en-US"/>
          </a:p>
        </p:txBody>
      </p:sp>
    </p:spTree>
    <p:extLst>
      <p:ext uri="{BB962C8B-B14F-4D97-AF65-F5344CB8AC3E}">
        <p14:creationId xmlns:p14="http://schemas.microsoft.com/office/powerpoint/2010/main" val="13102141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dirty="0" smtClean="0"/>
              <a:t>Click icon to add picture</a:t>
            </a:r>
            <a:endParaRPr noProof="0" dirty="0"/>
          </a:p>
        </p:txBody>
      </p:sp>
      <p:sp>
        <p:nvSpPr>
          <p:cNvPr id="11" name="Date Placeholder 4"/>
          <p:cNvSpPr>
            <a:spLocks noGrp="1"/>
          </p:cNvSpPr>
          <p:nvPr>
            <p:ph type="dt" sz="half" idx="16"/>
          </p:nvPr>
        </p:nvSpPr>
        <p:spPr>
          <a:xfrm>
            <a:off x="3048000" y="6235700"/>
            <a:ext cx="1347788" cy="365125"/>
          </a:xfrm>
        </p:spPr>
        <p:txBody>
          <a:bodyPr/>
          <a:lstStyle>
            <a:lvl1pPr>
              <a:defRPr>
                <a:solidFill>
                  <a:schemeClr val="bg1"/>
                </a:solidFill>
              </a:defRPr>
            </a:lvl1pPr>
          </a:lstStyle>
          <a:p>
            <a:pPr>
              <a:defRPr/>
            </a:pPr>
            <a:fld id="{DB0966DE-8ED0-40BD-AED1-B65E97CBAD20}" type="datetime1">
              <a:rPr lang="en-US" altLang="en-US"/>
              <a:pPr>
                <a:defRPr/>
              </a:pPr>
              <a:t>9/12/2016</a:t>
            </a:fld>
            <a:endParaRPr lang="en-US" altLang="en-US"/>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p>
        </p:txBody>
      </p:sp>
      <p:sp>
        <p:nvSpPr>
          <p:cNvPr id="16" name="Slide Number Placeholder 6"/>
          <p:cNvSpPr>
            <a:spLocks noGrp="1"/>
          </p:cNvSpPr>
          <p:nvPr>
            <p:ph type="sldNum" sz="quarter" idx="18"/>
          </p:nvPr>
        </p:nvSpPr>
        <p:spPr/>
        <p:txBody>
          <a:bodyPr/>
          <a:lstStyle>
            <a:lvl1pPr>
              <a:defRPr/>
            </a:lvl1pPr>
          </a:lstStyle>
          <a:p>
            <a:fld id="{777B7CEC-D247-4D23-87F2-167A1317D225}" type="slidenum">
              <a:rPr lang="en-US" altLang="en-US"/>
              <a:pPr/>
              <a:t>‹#›</a:t>
            </a:fld>
            <a:endParaRPr lang="en-US" altLang="en-US"/>
          </a:p>
        </p:txBody>
      </p:sp>
    </p:spTree>
    <p:extLst>
      <p:ext uri="{BB962C8B-B14F-4D97-AF65-F5344CB8AC3E}">
        <p14:creationId xmlns:p14="http://schemas.microsoft.com/office/powerpoint/2010/main" val="6160082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7391400" y="6423025"/>
            <a:ext cx="1536700" cy="365125"/>
          </a:xfrm>
        </p:spPr>
        <p:txBody>
          <a:bodyPr/>
          <a:lstStyle>
            <a:lvl1pPr>
              <a:defRPr/>
            </a:lvl1pPr>
          </a:lstStyle>
          <a:p>
            <a:pPr>
              <a:defRPr/>
            </a:pPr>
            <a:fld id="{DE83E782-2C55-413B-8563-981786BD3A3B}" type="datetime1">
              <a:rPr lang="en-US" altLang="en-US"/>
              <a:pPr>
                <a:defRPr/>
              </a:pPr>
              <a:t>9/12/2016</a:t>
            </a:fld>
            <a:endParaRPr lang="en-US" alt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fld id="{DAB7049E-A5C7-46D4-909C-BB465B074CAD}" type="slidenum">
              <a:rPr lang="en-US" altLang="en-US"/>
              <a:pPr/>
              <a:t>‹#›</a:t>
            </a:fld>
            <a:endParaRPr lang="en-US" altLang="en-US"/>
          </a:p>
        </p:txBody>
      </p:sp>
    </p:spTree>
    <p:extLst>
      <p:ext uri="{BB962C8B-B14F-4D97-AF65-F5344CB8AC3E}">
        <p14:creationId xmlns:p14="http://schemas.microsoft.com/office/powerpoint/2010/main" val="3277362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fld id="{FD8D1A59-CF07-42A9-A47B-A49E1303F757}" type="datetime1">
              <a:rPr lang="en-US" altLang="en-US"/>
              <a:pPr>
                <a:defRPr/>
              </a:pPr>
              <a:t>9/12/2016</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4C3BBAF4-C63B-4148-9773-E9508101F6C0}" type="slidenum">
              <a:rPr lang="en-US" altLang="en-US"/>
              <a:pPr/>
              <a:t>‹#›</a:t>
            </a:fld>
            <a:endParaRPr lang="en-US" altLang="en-US"/>
          </a:p>
        </p:txBody>
      </p:sp>
    </p:spTree>
    <p:extLst>
      <p:ext uri="{BB962C8B-B14F-4D97-AF65-F5344CB8AC3E}">
        <p14:creationId xmlns:p14="http://schemas.microsoft.com/office/powerpoint/2010/main" val="120957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fld id="{2A702F75-2BF0-4622-A636-3F74BDDF9211}" type="datetime1">
              <a:rPr lang="en-US" altLang="en-US"/>
              <a:pPr>
                <a:defRPr/>
              </a:pPr>
              <a:t>9/12/2016</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8C7EEE9-0397-404B-A55E-9DB66CEC15F5}" type="slidenum">
              <a:rPr lang="en-US" altLang="en-US"/>
              <a:pPr/>
              <a:t>‹#›</a:t>
            </a:fld>
            <a:endParaRPr lang="en-US" altLang="en-US"/>
          </a:p>
        </p:txBody>
      </p:sp>
    </p:spTree>
    <p:extLst>
      <p:ext uri="{BB962C8B-B14F-4D97-AF65-F5344CB8AC3E}">
        <p14:creationId xmlns:p14="http://schemas.microsoft.com/office/powerpoint/2010/main" val="15127061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fld id="{88169309-77AE-4E50-9B0C-911B951B1B49}" type="datetime1">
              <a:rPr lang="en-US" altLang="en-US"/>
              <a:pPr>
                <a:defRPr/>
              </a:pPr>
              <a:t>9/12/2016</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47C687FF-8E6A-4862-91C8-F3194A3EF955}" type="slidenum">
              <a:rPr lang="en-US" altLang="en-US"/>
              <a:pPr/>
              <a:t>‹#›</a:t>
            </a:fld>
            <a:endParaRPr lang="en-US" altLang="en-US"/>
          </a:p>
        </p:txBody>
      </p:sp>
    </p:spTree>
    <p:extLst>
      <p:ext uri="{BB962C8B-B14F-4D97-AF65-F5344CB8AC3E}">
        <p14:creationId xmlns:p14="http://schemas.microsoft.com/office/powerpoint/2010/main" val="13261078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1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idx="1"/>
          </p:nvPr>
        </p:nvSpPr>
        <p:spPr>
          <a:xfrm>
            <a:off x="498475" y="1981200"/>
            <a:ext cx="7556500" cy="4144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DA69C022-E2D2-4655-B518-919538392CF1}" type="datetime1">
              <a:rPr lang="en-US" altLang="en-US"/>
              <a:pPr>
                <a:defRPr/>
              </a:pPr>
              <a:t>9/12/2016</a:t>
            </a:fld>
            <a:endParaRPr lang="en-US" altLang="en-US"/>
          </a:p>
        </p:txBody>
      </p:sp>
      <p:sp>
        <p:nvSpPr>
          <p:cNvPr id="8"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9"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598344B-112C-4356-BFCB-AE05F86CAC05}" type="slidenum">
              <a:rPr lang="en-US" altLang="en-US"/>
              <a:pPr/>
              <a:t>‹#›</a:t>
            </a:fld>
            <a:endParaRPr lang="en-US" altLang="en-US"/>
          </a:p>
        </p:txBody>
      </p:sp>
    </p:spTree>
    <p:extLst>
      <p:ext uri="{BB962C8B-B14F-4D97-AF65-F5344CB8AC3E}">
        <p14:creationId xmlns:p14="http://schemas.microsoft.com/office/powerpoint/2010/main" val="37759957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1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4" y="134471"/>
            <a:ext cx="7556313" cy="995082"/>
          </a:xfrm>
          <a:prstGeom prst="rect">
            <a:avLst/>
          </a:prstGeom>
        </p:spPr>
        <p:txBody>
          <a:bodyPr anchor="b"/>
          <a:lstStyle/>
          <a:p>
            <a:r>
              <a:rPr lang="en-US" smtClean="0"/>
              <a:t>Click to edit Master title style</a:t>
            </a:r>
            <a:endParaRPr/>
          </a:p>
        </p:txBody>
      </p:sp>
      <p:sp>
        <p:nvSpPr>
          <p:cNvPr id="3" name="Content Placeholder 2"/>
          <p:cNvSpPr>
            <a:spLocks noGrp="1"/>
          </p:cNvSpPr>
          <p:nvPr>
            <p:ph idx="1"/>
          </p:nvPr>
        </p:nvSpPr>
        <p:spPr>
          <a:xfrm>
            <a:off x="498475" y="1981200"/>
            <a:ext cx="7556500" cy="4144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a:prstGeom prst="rect">
            <a:avLst/>
          </a:prstGeo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4B09317E-823C-4B84-8CB8-43B21208706D}" type="datetime1">
              <a:rPr lang="en-US" altLang="en-US"/>
              <a:pPr>
                <a:defRPr/>
              </a:pPr>
              <a:t>9/12/2016</a:t>
            </a:fld>
            <a:endParaRPr lang="en-US" altLang="en-US"/>
          </a:p>
        </p:txBody>
      </p:sp>
      <p:sp>
        <p:nvSpPr>
          <p:cNvPr id="8"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9"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8CD817A-FB7E-4406-9211-C78ADF32BC72}" type="slidenum">
              <a:rPr lang="en-US" altLang="en-US"/>
              <a:pPr/>
              <a:t>‹#›</a:t>
            </a:fld>
            <a:endParaRPr lang="en-US" altLang="en-US"/>
          </a:p>
        </p:txBody>
      </p:sp>
    </p:spTree>
    <p:extLst>
      <p:ext uri="{BB962C8B-B14F-4D97-AF65-F5344CB8AC3E}">
        <p14:creationId xmlns:p14="http://schemas.microsoft.com/office/powerpoint/2010/main" val="21358248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TextBox 15"/>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2" name="Title 1"/>
          <p:cNvSpPr>
            <a:spLocks noGrp="1"/>
          </p:cNvSpPr>
          <p:nvPr>
            <p:ph type="ctrTitle"/>
          </p:nvPr>
        </p:nvSpPr>
        <p:spPr>
          <a:xfrm>
            <a:off x="4800600" y="4624668"/>
            <a:ext cx="4038600" cy="933450"/>
          </a:xfrm>
          <a:prstGeom prst="rect">
            <a:avLst/>
          </a:prstGeo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a:prstGeom prst="rect">
            <a:avLst/>
          </a:prstGeo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3"/>
          </p:nvPr>
        </p:nvSpPr>
        <p:spPr>
          <a:xfrm>
            <a:off x="6802438" y="237744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6" name="Text Placeholder 3"/>
          <p:cNvSpPr>
            <a:spLocks noGrp="1"/>
          </p:cNvSpPr>
          <p:nvPr>
            <p:ph type="body" sz="half" idx="2"/>
          </p:nvPr>
        </p:nvSpPr>
        <p:spPr>
          <a:xfrm>
            <a:off x="857250" y="1779494"/>
            <a:ext cx="3086100" cy="2040905"/>
          </a:xfrm>
          <a:prstGeom prst="rect">
            <a:avLst/>
          </a:prstGeo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a:prstGeom prst="rect">
            <a:avLst/>
          </a:prstGeom>
        </p:spPr>
        <p:txBody>
          <a:bodyPr/>
          <a:lstStyle>
            <a:lvl1pPr algn="l">
              <a:defRPr>
                <a:latin typeface="Arial" charset="0"/>
                <a:ea typeface="ＭＳ Ｐゴシック" pitchFamily="34" charset="-128"/>
              </a:defRPr>
            </a:lvl1pPr>
          </a:lstStyle>
          <a:p>
            <a:pPr>
              <a:defRPr/>
            </a:pPr>
            <a:fld id="{C0326491-7680-414D-BA7A-117B16094F30}" type="datetime1">
              <a:rPr lang="en-US" altLang="en-US"/>
              <a:pPr>
                <a:defRPr/>
              </a:pPr>
              <a:t>9/12/2016</a:t>
            </a:fld>
            <a:endParaRPr lang="en-US" altLang="en-US"/>
          </a:p>
        </p:txBody>
      </p:sp>
      <p:sp>
        <p:nvSpPr>
          <p:cNvPr id="12" name="Footer Placeholder 4"/>
          <p:cNvSpPr>
            <a:spLocks noGrp="1"/>
          </p:cNvSpPr>
          <p:nvPr>
            <p:ph type="ftr" sz="quarter" idx="15"/>
          </p:nvPr>
        </p:nvSpPr>
        <p:spPr>
          <a:xfrm>
            <a:off x="6311900" y="6426200"/>
            <a:ext cx="2616200" cy="365125"/>
          </a:xfrm>
          <a:prstGeom prst="rect">
            <a:avLst/>
          </a:prstGeom>
        </p:spPr>
        <p:txBody>
          <a:bodyPr/>
          <a:lstStyle>
            <a:lvl1pPr algn="r">
              <a:defRPr>
                <a:latin typeface="Arial" charset="0"/>
                <a:ea typeface="ＭＳ Ｐゴシック" pitchFamily="34" charset="-128"/>
              </a:defRPr>
            </a:lvl1pPr>
          </a:lstStyle>
          <a:p>
            <a:pPr>
              <a:defRPr/>
            </a:pPr>
            <a:endParaRPr lang="en-US"/>
          </a:p>
        </p:txBody>
      </p:sp>
    </p:spTree>
    <p:extLst>
      <p:ext uri="{BB962C8B-B14F-4D97-AF65-F5344CB8AC3E}">
        <p14:creationId xmlns:p14="http://schemas.microsoft.com/office/powerpoint/2010/main" val="13423053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13"/>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4000" b="1" smtClean="0">
                <a:solidFill>
                  <a:srgbClr val="C7EEEC"/>
                </a:solidFill>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286000" y="3124200"/>
            <a:ext cx="5638800" cy="1362075"/>
          </a:xfrm>
          <a:prstGeom prst="rect">
            <a:avLst/>
          </a:prstGeo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a:prstGeom prst="rect">
            <a:avLst/>
          </a:prstGeo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a:prstGeom prst="rect">
            <a:avLst/>
          </a:prstGeom>
        </p:spPr>
        <p:txBody>
          <a:bodyPr/>
          <a:lstStyle>
            <a:lvl1pPr algn="l">
              <a:defRPr>
                <a:solidFill>
                  <a:schemeClr val="bg1"/>
                </a:solidFill>
                <a:latin typeface="Arial" charset="0"/>
                <a:ea typeface="ＭＳ Ｐゴシック" pitchFamily="34" charset="-128"/>
              </a:defRPr>
            </a:lvl1pPr>
          </a:lstStyle>
          <a:p>
            <a:pPr>
              <a:defRPr/>
            </a:pPr>
            <a:fld id="{39B7E3E3-D691-4515-A578-61D7496B26BC}" type="datetime1">
              <a:rPr lang="en-US" altLang="en-US"/>
              <a:pPr>
                <a:defRPr/>
              </a:pPr>
              <a:t>9/12/2016</a:t>
            </a:fld>
            <a:endParaRPr lang="en-US" altLang="en-US"/>
          </a:p>
        </p:txBody>
      </p:sp>
      <p:sp>
        <p:nvSpPr>
          <p:cNvPr id="8" name="Footer Placeholder 4"/>
          <p:cNvSpPr>
            <a:spLocks noGrp="1"/>
          </p:cNvSpPr>
          <p:nvPr>
            <p:ph type="ftr" sz="quarter" idx="11"/>
          </p:nvPr>
        </p:nvSpPr>
        <p:spPr>
          <a:xfrm>
            <a:off x="2286000" y="6248400"/>
            <a:ext cx="5638800" cy="365125"/>
          </a:xfrm>
          <a:prstGeom prst="rect">
            <a:avLst/>
          </a:prstGeom>
        </p:spPr>
        <p:txBody>
          <a:bodyPr/>
          <a:lstStyle>
            <a:lvl1pPr>
              <a:defRPr>
                <a:solidFill>
                  <a:schemeClr val="bg1"/>
                </a:solidFill>
                <a:latin typeface="Arial" charset="0"/>
                <a:ea typeface="ＭＳ Ｐゴシック" pitchFamily="34" charset="-128"/>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2CA7A2F-D466-4247-B741-2BD626C1AA7F}" type="slidenum">
              <a:rPr lang="en-US" altLang="en-US"/>
              <a:pPr/>
              <a:t>‹#›</a:t>
            </a:fld>
            <a:endParaRPr lang="en-US" altLang="en-US"/>
          </a:p>
        </p:txBody>
      </p:sp>
    </p:spTree>
    <p:extLst>
      <p:ext uri="{BB962C8B-B14F-4D97-AF65-F5344CB8AC3E}">
        <p14:creationId xmlns:p14="http://schemas.microsoft.com/office/powerpoint/2010/main" val="7031709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1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222C6FDC-9FCB-448A-90BC-27B8466FC453}" type="datetime1">
              <a:rPr lang="en-US" altLang="en-US"/>
              <a:pPr>
                <a:defRPr/>
              </a:pPr>
              <a:t>9/12/2016</a:t>
            </a:fld>
            <a:endParaRPr lang="en-US" altLang="en-US"/>
          </a:p>
        </p:txBody>
      </p:sp>
      <p:sp>
        <p:nvSpPr>
          <p:cNvPr id="9" name="Footer Placeholder 5"/>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10"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958D78D-392C-404D-9824-749C0ECE4B1F}" type="slidenum">
              <a:rPr lang="en-US" altLang="en-US"/>
              <a:pPr/>
              <a:t>‹#›</a:t>
            </a:fld>
            <a:endParaRPr lang="en-US" altLang="en-US"/>
          </a:p>
        </p:txBody>
      </p:sp>
    </p:spTree>
    <p:extLst>
      <p:ext uri="{BB962C8B-B14F-4D97-AF65-F5344CB8AC3E}">
        <p14:creationId xmlns:p14="http://schemas.microsoft.com/office/powerpoint/2010/main" val="23719172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1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D3109D63-18C5-4969-88A3-42AEFC78910E}" type="datetime1">
              <a:rPr lang="en-US" altLang="en-US"/>
              <a:pPr>
                <a:defRPr/>
              </a:pPr>
              <a:t>9/12/2016</a:t>
            </a:fld>
            <a:endParaRPr lang="en-US" altLang="en-US"/>
          </a:p>
        </p:txBody>
      </p:sp>
      <p:sp>
        <p:nvSpPr>
          <p:cNvPr id="10" name="Footer Placeholder 7"/>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11" name="Slide Number Placeholder 8"/>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0EC7655-CE4D-4F66-90DC-D1B71A127F50}" type="slidenum">
              <a:rPr lang="en-US" altLang="en-US"/>
              <a:pPr/>
              <a:t>‹#›</a:t>
            </a:fld>
            <a:endParaRPr lang="en-US" altLang="en-US"/>
          </a:p>
        </p:txBody>
      </p:sp>
    </p:spTree>
    <p:extLst>
      <p:ext uri="{BB962C8B-B14F-4D97-AF65-F5344CB8AC3E}">
        <p14:creationId xmlns:p14="http://schemas.microsoft.com/office/powerpoint/2010/main" val="25788099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12"/>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E6F93E67-C845-4C47-BC12-EF1376979F89}" type="datetime1">
              <a:rPr lang="en-US" altLang="en-US"/>
              <a:pPr>
                <a:defRPr/>
              </a:pPr>
              <a:t>9/12/2016</a:t>
            </a:fld>
            <a:endParaRPr lang="en-US" altLang="en-US"/>
          </a:p>
        </p:txBody>
      </p:sp>
      <p:sp>
        <p:nvSpPr>
          <p:cNvPr id="8" name="Footer Placeholder 5"/>
          <p:cNvSpPr>
            <a:spLocks noGrp="1"/>
          </p:cNvSpPr>
          <p:nvPr>
            <p:ph type="ftr" sz="quarter" idx="16"/>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9"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711A0E2-CBC3-41C7-B52C-B3D18E4BB966}" type="slidenum">
              <a:rPr lang="en-US" altLang="en-US"/>
              <a:pPr/>
              <a:t>‹#›</a:t>
            </a:fld>
            <a:endParaRPr lang="en-US" altLang="en-US"/>
          </a:p>
        </p:txBody>
      </p:sp>
    </p:spTree>
    <p:extLst>
      <p:ext uri="{BB962C8B-B14F-4D97-AF65-F5344CB8AC3E}">
        <p14:creationId xmlns:p14="http://schemas.microsoft.com/office/powerpoint/2010/main" val="6265900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1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52EB6922-3D1E-49E8-AB29-0027B3FA66C4}" type="datetime1">
              <a:rPr lang="en-US" altLang="en-US"/>
              <a:pPr>
                <a:defRPr/>
              </a:pPr>
              <a:t>9/12/2016</a:t>
            </a:fld>
            <a:endParaRPr lang="en-US" altLang="en-US"/>
          </a:p>
        </p:txBody>
      </p:sp>
      <p:sp>
        <p:nvSpPr>
          <p:cNvPr id="9" name="Footer Placeholder 5"/>
          <p:cNvSpPr>
            <a:spLocks noGrp="1"/>
          </p:cNvSpPr>
          <p:nvPr>
            <p:ph type="ftr" sz="quarter" idx="18"/>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10" name="Slide Number Placeholder 6"/>
          <p:cNvSpPr>
            <a:spLocks noGrp="1"/>
          </p:cNvSpPr>
          <p:nvPr>
            <p:ph type="sldNum" sz="quarter" idx="19"/>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A289F14-6167-4A8A-9C80-B6822790305A}" type="slidenum">
              <a:rPr lang="en-US" altLang="en-US"/>
              <a:pPr/>
              <a:t>‹#›</a:t>
            </a:fld>
            <a:endParaRPr lang="en-US" altLang="en-US"/>
          </a:p>
        </p:txBody>
      </p:sp>
    </p:spTree>
    <p:extLst>
      <p:ext uri="{BB962C8B-B14F-4D97-AF65-F5344CB8AC3E}">
        <p14:creationId xmlns:p14="http://schemas.microsoft.com/office/powerpoint/2010/main" val="928619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1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DAE131DD-7247-4759-A2E6-189E40DD7AFE}" type="datetime1">
              <a:rPr lang="en-US" altLang="en-US"/>
              <a:pPr>
                <a:defRPr/>
              </a:pPr>
              <a:t>9/12/2016</a:t>
            </a:fld>
            <a:endParaRPr lang="en-US" altLang="en-US"/>
          </a:p>
        </p:txBody>
      </p:sp>
      <p:sp>
        <p:nvSpPr>
          <p:cNvPr id="10" name="Footer Placeholder 5"/>
          <p:cNvSpPr>
            <a:spLocks noGrp="1"/>
          </p:cNvSpPr>
          <p:nvPr>
            <p:ph type="ftr" sz="quarter" idx="20"/>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11" name="Slide Number Placeholder 6"/>
          <p:cNvSpPr>
            <a:spLocks noGrp="1"/>
          </p:cNvSpPr>
          <p:nvPr>
            <p:ph type="sldNum" sz="quarter" idx="21"/>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59F86E4-ACE8-4C70-A2EB-7D9C24B78E22}" type="slidenum">
              <a:rPr lang="en-US" altLang="en-US"/>
              <a:pPr/>
              <a:t>‹#›</a:t>
            </a:fld>
            <a:endParaRPr lang="en-US" altLang="en-US"/>
          </a:p>
        </p:txBody>
      </p:sp>
    </p:spTree>
    <p:extLst>
      <p:ext uri="{BB962C8B-B14F-4D97-AF65-F5344CB8AC3E}">
        <p14:creationId xmlns:p14="http://schemas.microsoft.com/office/powerpoint/2010/main" val="250954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D7031AF2-F344-4703-898A-FE205C6D0D7A}" type="datetime1">
              <a:rPr lang="en-US" altLang="en-US"/>
              <a:pPr>
                <a:defRPr/>
              </a:pPr>
              <a:t>9/12/2016</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E9B897C-BFB4-4307-8E8D-1E02122FAF5B}" type="slidenum">
              <a:rPr lang="en-US" altLang="en-US"/>
              <a:pPr/>
              <a:t>‹#›</a:t>
            </a:fld>
            <a:endParaRPr lang="en-US" altLang="en-US"/>
          </a:p>
        </p:txBody>
      </p:sp>
    </p:spTree>
    <p:extLst>
      <p:ext uri="{BB962C8B-B14F-4D97-AF65-F5344CB8AC3E}">
        <p14:creationId xmlns:p14="http://schemas.microsoft.com/office/powerpoint/2010/main" val="20192714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TextBox 1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5" name="Date Placeholder 2"/>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DDC009DA-5F1E-4A0B-95F7-4FD35BB1ED6A}" type="datetime1">
              <a:rPr lang="en-US" altLang="en-US"/>
              <a:pPr>
                <a:defRPr/>
              </a:pPr>
              <a:t>9/12/2016</a:t>
            </a:fld>
            <a:endParaRPr lang="en-US" altLang="en-US"/>
          </a:p>
        </p:txBody>
      </p:sp>
      <p:sp>
        <p:nvSpPr>
          <p:cNvPr id="6" name="Footer Placeholder 3"/>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7" name="Slide Number Placeholder 4"/>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474F1C6-C33A-468E-A0AA-5643AD12BEA8}" type="slidenum">
              <a:rPr lang="en-US" altLang="en-US"/>
              <a:pPr/>
              <a:t>‹#›</a:t>
            </a:fld>
            <a:endParaRPr lang="en-US" altLang="en-US"/>
          </a:p>
        </p:txBody>
      </p:sp>
    </p:spTree>
    <p:extLst>
      <p:ext uri="{BB962C8B-B14F-4D97-AF65-F5344CB8AC3E}">
        <p14:creationId xmlns:p14="http://schemas.microsoft.com/office/powerpoint/2010/main" val="16347421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Date Placeholder 1"/>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65B6AC70-CF9C-4044-A6A7-93963D491B81}" type="datetime1">
              <a:rPr lang="en-US" altLang="en-US"/>
              <a:pPr>
                <a:defRPr/>
              </a:pPr>
              <a:t>9/12/2016</a:t>
            </a:fld>
            <a:endParaRPr lang="en-US" altLang="en-US"/>
          </a:p>
        </p:txBody>
      </p:sp>
      <p:sp>
        <p:nvSpPr>
          <p:cNvPr id="4" name="Footer Placeholder 2"/>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5" name="Slide Number Placeholder 3"/>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D506B6B-96BD-42F8-A832-160A76C3D7E3}" type="slidenum">
              <a:rPr lang="en-US" altLang="en-US"/>
              <a:pPr/>
              <a:t>‹#›</a:t>
            </a:fld>
            <a:endParaRPr lang="en-US" altLang="en-US"/>
          </a:p>
        </p:txBody>
      </p:sp>
    </p:spTree>
    <p:extLst>
      <p:ext uri="{BB962C8B-B14F-4D97-AF65-F5344CB8AC3E}">
        <p14:creationId xmlns:p14="http://schemas.microsoft.com/office/powerpoint/2010/main" val="36091987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13"/>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2" name="Title 1"/>
          <p:cNvSpPr>
            <a:spLocks noGrp="1"/>
          </p:cNvSpPr>
          <p:nvPr>
            <p:ph type="title"/>
          </p:nvPr>
        </p:nvSpPr>
        <p:spPr>
          <a:xfrm>
            <a:off x="380555" y="2571750"/>
            <a:ext cx="3255264"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a:prstGeom prst="rect">
            <a:avLst/>
          </a:prstGeom>
        </p:spPr>
        <p:txBody>
          <a:bodyPr/>
          <a:lstStyle>
            <a:lvl1pPr>
              <a:defRPr>
                <a:latin typeface="Arial" charset="0"/>
                <a:ea typeface="ＭＳ Ｐゴシック" pitchFamily="34" charset="-128"/>
              </a:defRPr>
            </a:lvl1pPr>
          </a:lstStyle>
          <a:p>
            <a:pPr>
              <a:defRPr/>
            </a:pPr>
            <a:fld id="{7FA2D3DC-D308-4275-8E26-4062E94D4810}" type="datetime1">
              <a:rPr lang="en-US" altLang="en-US"/>
              <a:pPr>
                <a:defRPr/>
              </a:pPr>
              <a:t>9/12/2016</a:t>
            </a:fld>
            <a:endParaRPr lang="en-US" altLang="en-US"/>
          </a:p>
        </p:txBody>
      </p:sp>
      <p:sp>
        <p:nvSpPr>
          <p:cNvPr id="8" name="Footer Placeholder 5"/>
          <p:cNvSpPr>
            <a:spLocks noGrp="1"/>
          </p:cNvSpPr>
          <p:nvPr>
            <p:ph type="ftr" sz="quarter" idx="11"/>
          </p:nvPr>
        </p:nvSpPr>
        <p:spPr>
          <a:xfrm>
            <a:off x="3859213" y="6423025"/>
            <a:ext cx="33162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Tree>
    <p:extLst>
      <p:ext uri="{BB962C8B-B14F-4D97-AF65-F5344CB8AC3E}">
        <p14:creationId xmlns:p14="http://schemas.microsoft.com/office/powerpoint/2010/main" val="18869902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13"/>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4169404" y="3124200"/>
            <a:ext cx="3898272" cy="87153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169404" y="3995737"/>
            <a:ext cx="3898272" cy="21478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a:prstGeom prst="rect">
            <a:avLst/>
          </a:prstGeom>
        </p:spPr>
        <p:txBody>
          <a:bodyPr/>
          <a:lstStyle>
            <a:lvl1pPr>
              <a:defRPr>
                <a:latin typeface="Arial" charset="0"/>
                <a:ea typeface="ＭＳ Ｐゴシック" pitchFamily="34" charset="-128"/>
              </a:defRPr>
            </a:lvl1pPr>
          </a:lstStyle>
          <a:p>
            <a:pPr>
              <a:defRPr/>
            </a:pPr>
            <a:fld id="{49C3649F-41D8-4290-A811-5B74B60F007E}" type="datetime1">
              <a:rPr lang="en-US" altLang="en-US"/>
              <a:pPr>
                <a:defRPr/>
              </a:pPr>
              <a:t>9/12/2016</a:t>
            </a:fld>
            <a:endParaRPr lang="en-US" altLang="en-US"/>
          </a:p>
        </p:txBody>
      </p:sp>
      <p:sp>
        <p:nvSpPr>
          <p:cNvPr id="8" name="Footer Placeholder 5"/>
          <p:cNvSpPr>
            <a:spLocks noGrp="1"/>
          </p:cNvSpPr>
          <p:nvPr>
            <p:ph type="ftr" sz="quarter" idx="11"/>
          </p:nvPr>
        </p:nvSpPr>
        <p:spPr>
          <a:xfrm>
            <a:off x="4191000" y="6423025"/>
            <a:ext cx="3005138"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9"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0030101-59B8-41A8-9D19-901A965C45BA}" type="slidenum">
              <a:rPr lang="en-US" altLang="en-US"/>
              <a:pPr/>
              <a:t>‹#›</a:t>
            </a:fld>
            <a:endParaRPr lang="en-US" altLang="en-US"/>
          </a:p>
        </p:txBody>
      </p:sp>
    </p:spTree>
    <p:extLst>
      <p:ext uri="{BB962C8B-B14F-4D97-AF65-F5344CB8AC3E}">
        <p14:creationId xmlns:p14="http://schemas.microsoft.com/office/powerpoint/2010/main" val="17497405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14"/>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506505" y="4424082"/>
            <a:ext cx="6191157" cy="83371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506505" y="5257799"/>
            <a:ext cx="6191157" cy="885825"/>
          </a:xfrm>
          <a:prstGeom prst="rect">
            <a:avLst/>
          </a:prstGeo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468D65B3-54DE-4E64-9380-F73EBF976265}" type="datetime1">
              <a:rPr lang="en-US" altLang="en-US"/>
              <a:pPr>
                <a:defRPr/>
              </a:pPr>
              <a:t>9/12/2016</a:t>
            </a:fld>
            <a:endParaRPr lang="en-US" altLang="en-US"/>
          </a:p>
        </p:txBody>
      </p:sp>
      <p:sp>
        <p:nvSpPr>
          <p:cNvPr id="9" name="Footer Placeholder 5"/>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10"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F00B9FF-05CF-47CD-BE5B-7C65F191EE3D}" type="slidenum">
              <a:rPr lang="en-US" altLang="en-US"/>
              <a:pPr/>
              <a:t>‹#›</a:t>
            </a:fld>
            <a:endParaRPr lang="en-US" altLang="en-US"/>
          </a:p>
        </p:txBody>
      </p:sp>
    </p:spTree>
    <p:extLst>
      <p:ext uri="{BB962C8B-B14F-4D97-AF65-F5344CB8AC3E}">
        <p14:creationId xmlns:p14="http://schemas.microsoft.com/office/powerpoint/2010/main" val="41818240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13"/>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6181611"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6802438" y="4535424"/>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5211763" y="6235700"/>
            <a:ext cx="1349375" cy="365125"/>
          </a:xfrm>
          <a:prstGeom prst="rect">
            <a:avLst/>
          </a:prstGeom>
        </p:spPr>
        <p:txBody>
          <a:bodyPr/>
          <a:lstStyle>
            <a:lvl1pPr>
              <a:defRPr>
                <a:solidFill>
                  <a:schemeClr val="bg1"/>
                </a:solidFill>
                <a:latin typeface="Arial" charset="0"/>
                <a:ea typeface="ＭＳ Ｐゴシック" pitchFamily="34" charset="-128"/>
              </a:defRPr>
            </a:lvl1pPr>
          </a:lstStyle>
          <a:p>
            <a:pPr>
              <a:defRPr/>
            </a:pPr>
            <a:fld id="{335AB13D-FF3D-4E78-9032-6A31134DC39D}" type="datetime1">
              <a:rPr lang="en-US" altLang="en-US"/>
              <a:pPr>
                <a:defRPr/>
              </a:pPr>
              <a:t>9/12/2016</a:t>
            </a:fld>
            <a:endParaRPr lang="en-US" altLang="en-US"/>
          </a:p>
        </p:txBody>
      </p:sp>
      <p:sp>
        <p:nvSpPr>
          <p:cNvPr id="10" name="Footer Placeholder 5"/>
          <p:cNvSpPr>
            <a:spLocks noGrp="1"/>
          </p:cNvSpPr>
          <p:nvPr>
            <p:ph type="ftr" sz="quarter" idx="16"/>
          </p:nvPr>
        </p:nvSpPr>
        <p:spPr>
          <a:xfrm>
            <a:off x="381000" y="6235700"/>
            <a:ext cx="4648200" cy="365125"/>
          </a:xfrm>
          <a:prstGeom prst="rect">
            <a:avLst/>
          </a:prstGeom>
        </p:spPr>
        <p:txBody>
          <a:bodyPr/>
          <a:lstStyle>
            <a:lvl1pPr>
              <a:defRPr>
                <a:solidFill>
                  <a:schemeClr val="bg1"/>
                </a:solidFill>
                <a:latin typeface="Arial" charset="0"/>
                <a:ea typeface="ＭＳ Ｐゴシック" pitchFamily="34" charset="-128"/>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5F7FA45-CCB4-4C32-8555-E1713C577E75}" type="slidenum">
              <a:rPr lang="en-US" altLang="en-US"/>
              <a:pPr/>
              <a:t>‹#›</a:t>
            </a:fld>
            <a:endParaRPr lang="en-US" altLang="en-US"/>
          </a:p>
        </p:txBody>
      </p:sp>
    </p:spTree>
    <p:extLst>
      <p:ext uri="{BB962C8B-B14F-4D97-AF65-F5344CB8AC3E}">
        <p14:creationId xmlns:p14="http://schemas.microsoft.com/office/powerpoint/2010/main" val="42683901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13"/>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4016633"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4624388" y="2381663"/>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5"/>
          </p:nvPr>
        </p:nvSpPr>
        <p:spPr>
          <a:xfrm>
            <a:off x="6803136" y="2381662"/>
            <a:ext cx="2057400" cy="418795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1" name="Date Placeholder 4"/>
          <p:cNvSpPr>
            <a:spLocks noGrp="1"/>
          </p:cNvSpPr>
          <p:nvPr>
            <p:ph type="dt" sz="half" idx="16"/>
          </p:nvPr>
        </p:nvSpPr>
        <p:spPr>
          <a:xfrm>
            <a:off x="3048000" y="6235700"/>
            <a:ext cx="1347788" cy="365125"/>
          </a:xfrm>
          <a:prstGeom prst="rect">
            <a:avLst/>
          </a:prstGeom>
        </p:spPr>
        <p:txBody>
          <a:bodyPr/>
          <a:lstStyle>
            <a:lvl1pPr>
              <a:defRPr>
                <a:solidFill>
                  <a:schemeClr val="bg1"/>
                </a:solidFill>
                <a:latin typeface="Arial" charset="0"/>
                <a:ea typeface="ＭＳ Ｐゴシック" pitchFamily="34" charset="-128"/>
              </a:defRPr>
            </a:lvl1pPr>
          </a:lstStyle>
          <a:p>
            <a:pPr>
              <a:defRPr/>
            </a:pPr>
            <a:fld id="{E78BD3C6-2D02-4D26-9CCA-3BE752541CB3}" type="datetime1">
              <a:rPr lang="en-US" altLang="en-US"/>
              <a:pPr>
                <a:defRPr/>
              </a:pPr>
              <a:t>9/12/2016</a:t>
            </a:fld>
            <a:endParaRPr lang="en-US" altLang="en-US"/>
          </a:p>
        </p:txBody>
      </p:sp>
      <p:sp>
        <p:nvSpPr>
          <p:cNvPr id="15" name="Footer Placeholder 5"/>
          <p:cNvSpPr>
            <a:spLocks noGrp="1"/>
          </p:cNvSpPr>
          <p:nvPr>
            <p:ph type="ftr" sz="quarter" idx="17"/>
          </p:nvPr>
        </p:nvSpPr>
        <p:spPr>
          <a:xfrm>
            <a:off x="381000" y="6235700"/>
            <a:ext cx="2590800" cy="365125"/>
          </a:xfrm>
          <a:prstGeom prst="rect">
            <a:avLst/>
          </a:prstGeom>
        </p:spPr>
        <p:txBody>
          <a:bodyPr/>
          <a:lstStyle>
            <a:lvl1pPr>
              <a:defRPr>
                <a:solidFill>
                  <a:schemeClr val="bg1"/>
                </a:solidFill>
                <a:latin typeface="Arial" charset="0"/>
                <a:ea typeface="ＭＳ Ｐゴシック" pitchFamily="34" charset="-128"/>
              </a:defRPr>
            </a:lvl1pPr>
          </a:lstStyle>
          <a:p>
            <a:pPr>
              <a:defRPr/>
            </a:pPr>
            <a:endParaRPr lang="en-US"/>
          </a:p>
        </p:txBody>
      </p:sp>
      <p:sp>
        <p:nvSpPr>
          <p:cNvPr id="16" name="Slide Number Placeholder 6"/>
          <p:cNvSpPr>
            <a:spLocks noGrp="1"/>
          </p:cNvSpPr>
          <p:nvPr>
            <p:ph type="sldNum" sz="quarter" idx="18"/>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8E605CD-D3DD-4158-A751-D52C09825E65}" type="slidenum">
              <a:rPr lang="en-US" altLang="en-US"/>
              <a:pPr/>
              <a:t>‹#›</a:t>
            </a:fld>
            <a:endParaRPr lang="en-US" altLang="en-US"/>
          </a:p>
        </p:txBody>
      </p:sp>
    </p:spTree>
    <p:extLst>
      <p:ext uri="{BB962C8B-B14F-4D97-AF65-F5344CB8AC3E}">
        <p14:creationId xmlns:p14="http://schemas.microsoft.com/office/powerpoint/2010/main" val="10750642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13"/>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4953000" y="3124200"/>
            <a:ext cx="3108960" cy="87153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953000" y="3995737"/>
            <a:ext cx="3108960" cy="21478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5" name="Picture Placeholder 12"/>
          <p:cNvSpPr>
            <a:spLocks noGrp="1"/>
          </p:cNvSpPr>
          <p:nvPr>
            <p:ph type="pic" sz="quarter" idx="14"/>
          </p:nvPr>
        </p:nvSpPr>
        <p:spPr>
          <a:xfrm>
            <a:off x="2460625"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7391400" y="6423025"/>
            <a:ext cx="1536700" cy="365125"/>
          </a:xfrm>
          <a:prstGeom prst="rect">
            <a:avLst/>
          </a:prstGeom>
        </p:spPr>
        <p:txBody>
          <a:bodyPr/>
          <a:lstStyle>
            <a:lvl1pPr>
              <a:defRPr>
                <a:latin typeface="Arial" charset="0"/>
                <a:ea typeface="ＭＳ Ｐゴシック" pitchFamily="34" charset="-128"/>
              </a:defRPr>
            </a:lvl1pPr>
          </a:lstStyle>
          <a:p>
            <a:pPr>
              <a:defRPr/>
            </a:pPr>
            <a:fld id="{AD7D463D-7FC1-4A71-B4B9-D4A1E0730B78}" type="datetime1">
              <a:rPr lang="en-US" altLang="en-US"/>
              <a:pPr>
                <a:defRPr/>
              </a:pPr>
              <a:t>9/12/2016</a:t>
            </a:fld>
            <a:endParaRPr lang="en-US" altLang="en-US"/>
          </a:p>
        </p:txBody>
      </p:sp>
      <p:sp>
        <p:nvSpPr>
          <p:cNvPr id="10" name="Footer Placeholder 5"/>
          <p:cNvSpPr>
            <a:spLocks noGrp="1"/>
          </p:cNvSpPr>
          <p:nvPr>
            <p:ph type="ftr" sz="quarter" idx="16"/>
          </p:nvPr>
        </p:nvSpPr>
        <p:spPr>
          <a:xfrm>
            <a:off x="4191000" y="6423025"/>
            <a:ext cx="3005138"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5FFEA2D-98D5-47B2-B6EB-65B5F96A9D72}" type="slidenum">
              <a:rPr lang="en-US" altLang="en-US"/>
              <a:pPr/>
              <a:t>‹#›</a:t>
            </a:fld>
            <a:endParaRPr lang="en-US" altLang="en-US"/>
          </a:p>
        </p:txBody>
      </p:sp>
    </p:spTree>
    <p:extLst>
      <p:ext uri="{BB962C8B-B14F-4D97-AF65-F5344CB8AC3E}">
        <p14:creationId xmlns:p14="http://schemas.microsoft.com/office/powerpoint/2010/main" val="34717727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1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98475" y="1981200"/>
            <a:ext cx="7556500" cy="4144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177B412F-765F-4A78-A2CE-FDC396C397B7}" type="datetime1">
              <a:rPr lang="en-US" altLang="en-US"/>
              <a:pPr>
                <a:defRPr/>
              </a:pPr>
              <a:t>9/12/2016</a:t>
            </a:fld>
            <a:endParaRPr lang="en-US" altLang="en-US"/>
          </a:p>
        </p:txBody>
      </p:sp>
      <p:sp>
        <p:nvSpPr>
          <p:cNvPr id="7"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8"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15F2565-7DDA-4420-B10A-2A3E324F1E44}" type="slidenum">
              <a:rPr lang="en-US" altLang="en-US"/>
              <a:pPr/>
              <a:t>‹#›</a:t>
            </a:fld>
            <a:endParaRPr lang="en-US" altLang="en-US"/>
          </a:p>
        </p:txBody>
      </p:sp>
    </p:spTree>
    <p:extLst>
      <p:ext uri="{BB962C8B-B14F-4D97-AF65-F5344CB8AC3E}">
        <p14:creationId xmlns:p14="http://schemas.microsoft.com/office/powerpoint/2010/main" val="397977156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13"/>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Vertical Title 1"/>
          <p:cNvSpPr>
            <a:spLocks noGrp="1"/>
          </p:cNvSpPr>
          <p:nvPr>
            <p:ph type="title" orient="vert"/>
          </p:nvPr>
        </p:nvSpPr>
        <p:spPr>
          <a:xfrm>
            <a:off x="7995772" y="954742"/>
            <a:ext cx="681318" cy="5171422"/>
          </a:xfrm>
          <a:prstGeom prst="rect">
            <a:avLst/>
          </a:prstGeo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FB433057-5BAC-463B-A1CC-F409C4B7FBDC}" type="datetime1">
              <a:rPr lang="en-US" altLang="en-US"/>
              <a:pPr>
                <a:defRPr/>
              </a:pPr>
              <a:t>9/12/2016</a:t>
            </a:fld>
            <a:endParaRPr lang="en-US" altLang="en-US"/>
          </a:p>
        </p:txBody>
      </p:sp>
      <p:sp>
        <p:nvSpPr>
          <p:cNvPr id="7"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8"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2C0F218-BED7-4319-B03C-DB620AFE2946}" type="slidenum">
              <a:rPr lang="en-US" altLang="en-US"/>
              <a:pPr/>
              <a:t>‹#›</a:t>
            </a:fld>
            <a:endParaRPr lang="en-US" altLang="en-US"/>
          </a:p>
        </p:txBody>
      </p:sp>
    </p:spTree>
    <p:extLst>
      <p:ext uri="{BB962C8B-B14F-4D97-AF65-F5344CB8AC3E}">
        <p14:creationId xmlns:p14="http://schemas.microsoft.com/office/powerpoint/2010/main" val="1785785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a:lvl1pPr>
          </a:lstStyle>
          <a:p>
            <a:pPr>
              <a:defRPr/>
            </a:pPr>
            <a:fld id="{95A49C10-628B-4658-8877-FEABC4831014}" type="datetime1">
              <a:rPr lang="en-US" altLang="en-US"/>
              <a:pPr>
                <a:defRPr/>
              </a:pPr>
              <a:t>9/12/2016</a:t>
            </a:fld>
            <a:endParaRPr lang="en-US" altLang="en-US"/>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en-US"/>
          </a:p>
        </p:txBody>
      </p:sp>
    </p:spTree>
    <p:extLst>
      <p:ext uri="{BB962C8B-B14F-4D97-AF65-F5344CB8AC3E}">
        <p14:creationId xmlns:p14="http://schemas.microsoft.com/office/powerpoint/2010/main" val="31338488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idx="1"/>
          </p:nvPr>
        </p:nvSpPr>
        <p:spPr>
          <a:xfrm>
            <a:off x="498475" y="1981200"/>
            <a:ext cx="7556500" cy="4144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144B284E-16D2-48A3-AC7B-B82C1880E512}" type="datetime1">
              <a:rPr lang="en-US" altLang="en-US"/>
              <a:pPr>
                <a:defRPr/>
              </a:pPr>
              <a:t>9/12/2016</a:t>
            </a:fld>
            <a:endParaRPr lang="en-US" altLang="en-US"/>
          </a:p>
        </p:txBody>
      </p:sp>
      <p:sp>
        <p:nvSpPr>
          <p:cNvPr id="8"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9"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85444B1-3429-45A6-AB15-D2123B1A7F81}" type="slidenum">
              <a:rPr lang="en-US" altLang="en-US"/>
              <a:pPr/>
              <a:t>‹#›</a:t>
            </a:fld>
            <a:endParaRPr lang="en-US" altLang="en-US"/>
          </a:p>
        </p:txBody>
      </p:sp>
    </p:spTree>
    <p:extLst>
      <p:ext uri="{BB962C8B-B14F-4D97-AF65-F5344CB8AC3E}">
        <p14:creationId xmlns:p14="http://schemas.microsoft.com/office/powerpoint/2010/main" val="19984948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4" y="134471"/>
            <a:ext cx="7556313" cy="995082"/>
          </a:xfrm>
          <a:prstGeom prst="rect">
            <a:avLst/>
          </a:prstGeom>
        </p:spPr>
        <p:txBody>
          <a:bodyPr anchor="b"/>
          <a:lstStyle/>
          <a:p>
            <a:r>
              <a:rPr lang="en-US" smtClean="0"/>
              <a:t>Click to edit Master title style</a:t>
            </a:r>
            <a:endParaRPr/>
          </a:p>
        </p:txBody>
      </p:sp>
      <p:sp>
        <p:nvSpPr>
          <p:cNvPr id="3" name="Content Placeholder 2"/>
          <p:cNvSpPr>
            <a:spLocks noGrp="1"/>
          </p:cNvSpPr>
          <p:nvPr>
            <p:ph idx="1"/>
          </p:nvPr>
        </p:nvSpPr>
        <p:spPr>
          <a:xfrm>
            <a:off x="498475" y="1981200"/>
            <a:ext cx="7556500" cy="4144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a:prstGeom prst="rect">
            <a:avLst/>
          </a:prstGeo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AE7B44C7-D70A-4CB1-ADD4-37CA97BD3684}" type="datetime1">
              <a:rPr lang="en-US" altLang="en-US"/>
              <a:pPr>
                <a:defRPr/>
              </a:pPr>
              <a:t>9/12/2016</a:t>
            </a:fld>
            <a:endParaRPr lang="en-US" altLang="en-US"/>
          </a:p>
        </p:txBody>
      </p:sp>
      <p:sp>
        <p:nvSpPr>
          <p:cNvPr id="8"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9"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A0F4527-F4E1-42DD-AE98-0F6EC1A8109E}" type="slidenum">
              <a:rPr lang="en-US" altLang="en-US"/>
              <a:pPr/>
              <a:t>‹#›</a:t>
            </a:fld>
            <a:endParaRPr lang="en-US" altLang="en-US"/>
          </a:p>
        </p:txBody>
      </p:sp>
    </p:spTree>
    <p:extLst>
      <p:ext uri="{BB962C8B-B14F-4D97-AF65-F5344CB8AC3E}">
        <p14:creationId xmlns:p14="http://schemas.microsoft.com/office/powerpoint/2010/main" val="11701341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2" name="Title 1"/>
          <p:cNvSpPr>
            <a:spLocks noGrp="1"/>
          </p:cNvSpPr>
          <p:nvPr>
            <p:ph type="ctrTitle"/>
          </p:nvPr>
        </p:nvSpPr>
        <p:spPr>
          <a:xfrm>
            <a:off x="4800600" y="4624668"/>
            <a:ext cx="4038600" cy="933450"/>
          </a:xfrm>
          <a:prstGeom prst="rect">
            <a:avLst/>
          </a:prstGeo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a:prstGeom prst="rect">
            <a:avLst/>
          </a:prstGeo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3"/>
          </p:nvPr>
        </p:nvSpPr>
        <p:spPr>
          <a:xfrm>
            <a:off x="6802438" y="237744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6" name="Text Placeholder 3"/>
          <p:cNvSpPr>
            <a:spLocks noGrp="1"/>
          </p:cNvSpPr>
          <p:nvPr>
            <p:ph type="body" sz="half" idx="2"/>
          </p:nvPr>
        </p:nvSpPr>
        <p:spPr>
          <a:xfrm>
            <a:off x="857250" y="1779494"/>
            <a:ext cx="3086100" cy="2040905"/>
          </a:xfrm>
          <a:prstGeom prst="rect">
            <a:avLst/>
          </a:prstGeo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a:prstGeom prst="rect">
            <a:avLst/>
          </a:prstGeom>
        </p:spPr>
        <p:txBody>
          <a:bodyPr/>
          <a:lstStyle>
            <a:lvl1pPr algn="l">
              <a:defRPr>
                <a:latin typeface="Arial" charset="0"/>
                <a:ea typeface="ＭＳ Ｐゴシック" pitchFamily="34" charset="-128"/>
              </a:defRPr>
            </a:lvl1pPr>
          </a:lstStyle>
          <a:p>
            <a:pPr>
              <a:defRPr/>
            </a:pPr>
            <a:fld id="{15734EF3-6846-4EDF-8373-54782E47D98E}" type="datetime1">
              <a:rPr lang="en-US" altLang="en-US"/>
              <a:pPr>
                <a:defRPr/>
              </a:pPr>
              <a:t>9/12/2016</a:t>
            </a:fld>
            <a:endParaRPr lang="en-US" altLang="en-US"/>
          </a:p>
        </p:txBody>
      </p:sp>
      <p:sp>
        <p:nvSpPr>
          <p:cNvPr id="12" name="Footer Placeholder 4"/>
          <p:cNvSpPr>
            <a:spLocks noGrp="1"/>
          </p:cNvSpPr>
          <p:nvPr>
            <p:ph type="ftr" sz="quarter" idx="15"/>
          </p:nvPr>
        </p:nvSpPr>
        <p:spPr>
          <a:xfrm>
            <a:off x="6311900" y="6426200"/>
            <a:ext cx="2616200" cy="365125"/>
          </a:xfrm>
          <a:prstGeom prst="rect">
            <a:avLst/>
          </a:prstGeom>
        </p:spPr>
        <p:txBody>
          <a:bodyPr/>
          <a:lstStyle>
            <a:lvl1pPr algn="r">
              <a:defRPr>
                <a:latin typeface="Arial" charset="0"/>
                <a:ea typeface="ＭＳ Ｐゴシック" pitchFamily="34" charset="-128"/>
              </a:defRPr>
            </a:lvl1pPr>
          </a:lstStyle>
          <a:p>
            <a:pPr>
              <a:defRPr/>
            </a:pPr>
            <a:endParaRPr lang="en-US"/>
          </a:p>
        </p:txBody>
      </p:sp>
    </p:spTree>
    <p:extLst>
      <p:ext uri="{BB962C8B-B14F-4D97-AF65-F5344CB8AC3E}">
        <p14:creationId xmlns:p14="http://schemas.microsoft.com/office/powerpoint/2010/main" val="42417427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4000" b="1" smtClean="0">
                <a:solidFill>
                  <a:srgbClr val="C7EEEC"/>
                </a:solidFill>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286000" y="3124200"/>
            <a:ext cx="5638800" cy="1362075"/>
          </a:xfrm>
          <a:prstGeom prst="rect">
            <a:avLst/>
          </a:prstGeo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a:prstGeom prst="rect">
            <a:avLst/>
          </a:prstGeo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a:prstGeom prst="rect">
            <a:avLst/>
          </a:prstGeom>
        </p:spPr>
        <p:txBody>
          <a:bodyPr/>
          <a:lstStyle>
            <a:lvl1pPr algn="l">
              <a:defRPr>
                <a:solidFill>
                  <a:schemeClr val="bg1"/>
                </a:solidFill>
                <a:latin typeface="Arial" charset="0"/>
                <a:ea typeface="ＭＳ Ｐゴシック" pitchFamily="34" charset="-128"/>
              </a:defRPr>
            </a:lvl1pPr>
          </a:lstStyle>
          <a:p>
            <a:pPr>
              <a:defRPr/>
            </a:pPr>
            <a:fld id="{B3E37F3D-251C-48FF-AE9F-3057BE7145C6}" type="datetime1">
              <a:rPr lang="en-US" altLang="en-US"/>
              <a:pPr>
                <a:defRPr/>
              </a:pPr>
              <a:t>9/12/2016</a:t>
            </a:fld>
            <a:endParaRPr lang="en-US" altLang="en-US"/>
          </a:p>
        </p:txBody>
      </p:sp>
      <p:sp>
        <p:nvSpPr>
          <p:cNvPr id="8" name="Footer Placeholder 4"/>
          <p:cNvSpPr>
            <a:spLocks noGrp="1"/>
          </p:cNvSpPr>
          <p:nvPr>
            <p:ph type="ftr" sz="quarter" idx="11"/>
          </p:nvPr>
        </p:nvSpPr>
        <p:spPr>
          <a:xfrm>
            <a:off x="2286000" y="6248400"/>
            <a:ext cx="5638800" cy="365125"/>
          </a:xfrm>
          <a:prstGeom prst="rect">
            <a:avLst/>
          </a:prstGeom>
        </p:spPr>
        <p:txBody>
          <a:bodyPr/>
          <a:lstStyle>
            <a:lvl1pPr>
              <a:defRPr>
                <a:solidFill>
                  <a:schemeClr val="bg1"/>
                </a:solidFill>
                <a:latin typeface="Arial" charset="0"/>
                <a:ea typeface="ＭＳ Ｐゴシック" pitchFamily="34" charset="-128"/>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343047D-B5C4-414C-B782-0DAAC4703695}" type="slidenum">
              <a:rPr lang="en-US" altLang="en-US"/>
              <a:pPr/>
              <a:t>‹#›</a:t>
            </a:fld>
            <a:endParaRPr lang="en-US" altLang="en-US"/>
          </a:p>
        </p:txBody>
      </p:sp>
    </p:spTree>
    <p:extLst>
      <p:ext uri="{BB962C8B-B14F-4D97-AF65-F5344CB8AC3E}">
        <p14:creationId xmlns:p14="http://schemas.microsoft.com/office/powerpoint/2010/main" val="21843988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ECF4A0FE-F074-40B1-9642-72BE7C616A52}" type="datetime1">
              <a:rPr lang="en-US" altLang="en-US"/>
              <a:pPr>
                <a:defRPr/>
              </a:pPr>
              <a:t>9/12/2016</a:t>
            </a:fld>
            <a:endParaRPr lang="en-US" altLang="en-US"/>
          </a:p>
        </p:txBody>
      </p:sp>
      <p:sp>
        <p:nvSpPr>
          <p:cNvPr id="9" name="Footer Placeholder 5"/>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10"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7A56A72-1382-47CF-989E-BFE3F5F134B1}" type="slidenum">
              <a:rPr lang="en-US" altLang="en-US"/>
              <a:pPr/>
              <a:t>‹#›</a:t>
            </a:fld>
            <a:endParaRPr lang="en-US" altLang="en-US"/>
          </a:p>
        </p:txBody>
      </p:sp>
    </p:spTree>
    <p:extLst>
      <p:ext uri="{BB962C8B-B14F-4D97-AF65-F5344CB8AC3E}">
        <p14:creationId xmlns:p14="http://schemas.microsoft.com/office/powerpoint/2010/main" val="75281939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900BA481-3BDE-4049-AD7E-C6A05E208FE0}" type="datetime1">
              <a:rPr lang="en-US" altLang="en-US"/>
              <a:pPr>
                <a:defRPr/>
              </a:pPr>
              <a:t>9/12/2016</a:t>
            </a:fld>
            <a:endParaRPr lang="en-US" altLang="en-US"/>
          </a:p>
        </p:txBody>
      </p:sp>
      <p:sp>
        <p:nvSpPr>
          <p:cNvPr id="10" name="Footer Placeholder 7"/>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11" name="Slide Number Placeholder 8"/>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681255C-5E0F-449C-A280-4F0CD22FBFA6}" type="slidenum">
              <a:rPr lang="en-US" altLang="en-US"/>
              <a:pPr/>
              <a:t>‹#›</a:t>
            </a:fld>
            <a:endParaRPr lang="en-US" altLang="en-US"/>
          </a:p>
        </p:txBody>
      </p:sp>
    </p:spTree>
    <p:extLst>
      <p:ext uri="{BB962C8B-B14F-4D97-AF65-F5344CB8AC3E}">
        <p14:creationId xmlns:p14="http://schemas.microsoft.com/office/powerpoint/2010/main" val="18738773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CC0C2C1A-93B1-4BF5-AA91-05A751670E25}" type="datetime1">
              <a:rPr lang="en-US" altLang="en-US"/>
              <a:pPr>
                <a:defRPr/>
              </a:pPr>
              <a:t>9/12/2016</a:t>
            </a:fld>
            <a:endParaRPr lang="en-US" altLang="en-US"/>
          </a:p>
        </p:txBody>
      </p:sp>
      <p:sp>
        <p:nvSpPr>
          <p:cNvPr id="8" name="Footer Placeholder 5"/>
          <p:cNvSpPr>
            <a:spLocks noGrp="1"/>
          </p:cNvSpPr>
          <p:nvPr>
            <p:ph type="ftr" sz="quarter" idx="16"/>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9"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E228505-3ED4-455E-B85C-F0476381588C}" type="slidenum">
              <a:rPr lang="en-US" altLang="en-US"/>
              <a:pPr/>
              <a:t>‹#›</a:t>
            </a:fld>
            <a:endParaRPr lang="en-US" altLang="en-US"/>
          </a:p>
        </p:txBody>
      </p:sp>
    </p:spTree>
    <p:extLst>
      <p:ext uri="{BB962C8B-B14F-4D97-AF65-F5344CB8AC3E}">
        <p14:creationId xmlns:p14="http://schemas.microsoft.com/office/powerpoint/2010/main" val="402761001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744639E3-E1BE-4B2A-9AC5-5842F2F04A4F}" type="datetime1">
              <a:rPr lang="en-US" altLang="en-US"/>
              <a:pPr>
                <a:defRPr/>
              </a:pPr>
              <a:t>9/12/2016</a:t>
            </a:fld>
            <a:endParaRPr lang="en-US" altLang="en-US"/>
          </a:p>
        </p:txBody>
      </p:sp>
      <p:sp>
        <p:nvSpPr>
          <p:cNvPr id="9" name="Footer Placeholder 5"/>
          <p:cNvSpPr>
            <a:spLocks noGrp="1"/>
          </p:cNvSpPr>
          <p:nvPr>
            <p:ph type="ftr" sz="quarter" idx="18"/>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10" name="Slide Number Placeholder 6"/>
          <p:cNvSpPr>
            <a:spLocks noGrp="1"/>
          </p:cNvSpPr>
          <p:nvPr>
            <p:ph type="sldNum" sz="quarter" idx="19"/>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3E2A1FC-2A37-41C1-84FD-88F7C93C87A4}" type="slidenum">
              <a:rPr lang="en-US" altLang="en-US"/>
              <a:pPr/>
              <a:t>‹#›</a:t>
            </a:fld>
            <a:endParaRPr lang="en-US" altLang="en-US"/>
          </a:p>
        </p:txBody>
      </p:sp>
    </p:spTree>
    <p:extLst>
      <p:ext uri="{BB962C8B-B14F-4D97-AF65-F5344CB8AC3E}">
        <p14:creationId xmlns:p14="http://schemas.microsoft.com/office/powerpoint/2010/main" val="383047849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8E479BBE-16D2-4378-8035-C284CDCF77D9}" type="datetime1">
              <a:rPr lang="en-US" altLang="en-US"/>
              <a:pPr>
                <a:defRPr/>
              </a:pPr>
              <a:t>9/12/2016</a:t>
            </a:fld>
            <a:endParaRPr lang="en-US" altLang="en-US"/>
          </a:p>
        </p:txBody>
      </p:sp>
      <p:sp>
        <p:nvSpPr>
          <p:cNvPr id="10" name="Footer Placeholder 5"/>
          <p:cNvSpPr>
            <a:spLocks noGrp="1"/>
          </p:cNvSpPr>
          <p:nvPr>
            <p:ph type="ftr" sz="quarter" idx="20"/>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11" name="Slide Number Placeholder 6"/>
          <p:cNvSpPr>
            <a:spLocks noGrp="1"/>
          </p:cNvSpPr>
          <p:nvPr>
            <p:ph type="sldNum" sz="quarter" idx="21"/>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44D9122-3A2C-42DD-A2EA-47A8617886E2}" type="slidenum">
              <a:rPr lang="en-US" altLang="en-US"/>
              <a:pPr/>
              <a:t>‹#›</a:t>
            </a:fld>
            <a:endParaRPr lang="en-US" altLang="en-US"/>
          </a:p>
        </p:txBody>
      </p:sp>
    </p:spTree>
    <p:extLst>
      <p:ext uri="{BB962C8B-B14F-4D97-AF65-F5344CB8AC3E}">
        <p14:creationId xmlns:p14="http://schemas.microsoft.com/office/powerpoint/2010/main" val="248619555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TextBox 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5" name="Date Placeholder 2"/>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916E3EE1-F597-40BF-B71B-36C2C7DE4CD4}" type="datetime1">
              <a:rPr lang="en-US" altLang="en-US"/>
              <a:pPr>
                <a:defRPr/>
              </a:pPr>
              <a:t>9/12/2016</a:t>
            </a:fld>
            <a:endParaRPr lang="en-US" altLang="en-US"/>
          </a:p>
        </p:txBody>
      </p:sp>
      <p:sp>
        <p:nvSpPr>
          <p:cNvPr id="6" name="Footer Placeholder 3"/>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7" name="Slide Number Placeholder 4"/>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F535ADB-6973-4A3F-BB17-EEED92FD3A92}" type="slidenum">
              <a:rPr lang="en-US" altLang="en-US"/>
              <a:pPr/>
              <a:t>‹#›</a:t>
            </a:fld>
            <a:endParaRPr lang="en-US" altLang="en-US"/>
          </a:p>
        </p:txBody>
      </p:sp>
    </p:spTree>
    <p:extLst>
      <p:ext uri="{BB962C8B-B14F-4D97-AF65-F5344CB8AC3E}">
        <p14:creationId xmlns:p14="http://schemas.microsoft.com/office/powerpoint/2010/main" val="4164791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4000" b="1" smtClean="0">
                <a:solidFill>
                  <a:srgbClr val="C7EEEC"/>
                </a:solidFill>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a:solidFill>
                  <a:schemeClr val="bg1"/>
                </a:solidFill>
              </a:defRPr>
            </a:lvl1pPr>
          </a:lstStyle>
          <a:p>
            <a:pPr>
              <a:defRPr/>
            </a:pPr>
            <a:fld id="{52D88C8C-B46B-4A6A-AD4A-616F017DE73F}" type="datetime1">
              <a:rPr lang="en-US" altLang="en-US"/>
              <a:pPr>
                <a:defRPr/>
              </a:pPr>
              <a:t>9/12/2016</a:t>
            </a:fld>
            <a:endParaRPr lang="en-US" altLang="en-US"/>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p:spPr>
        <p:txBody>
          <a:bodyPr/>
          <a:lstStyle>
            <a:lvl1pPr>
              <a:defRPr/>
            </a:lvl1pPr>
          </a:lstStyle>
          <a:p>
            <a:fld id="{A1E26D26-6ACE-4AF3-A649-447D69FE0A2C}" type="slidenum">
              <a:rPr lang="en-US" altLang="en-US"/>
              <a:pPr/>
              <a:t>‹#›</a:t>
            </a:fld>
            <a:endParaRPr lang="en-US" altLang="en-US"/>
          </a:p>
        </p:txBody>
      </p:sp>
    </p:spTree>
    <p:extLst>
      <p:ext uri="{BB962C8B-B14F-4D97-AF65-F5344CB8AC3E}">
        <p14:creationId xmlns:p14="http://schemas.microsoft.com/office/powerpoint/2010/main" val="27147752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Date Placeholder 1"/>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A16184C2-375B-4423-AF1D-FF20730B5D40}" type="datetime1">
              <a:rPr lang="en-US" altLang="en-US"/>
              <a:pPr>
                <a:defRPr/>
              </a:pPr>
              <a:t>9/12/2016</a:t>
            </a:fld>
            <a:endParaRPr lang="en-US" altLang="en-US"/>
          </a:p>
        </p:txBody>
      </p:sp>
      <p:sp>
        <p:nvSpPr>
          <p:cNvPr id="4" name="Footer Placeholder 2"/>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5" name="Slide Number Placeholder 3"/>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73342EE-0951-4C75-9E5B-85DB4F1731BF}" type="slidenum">
              <a:rPr lang="en-US" altLang="en-US"/>
              <a:pPr/>
              <a:t>‹#›</a:t>
            </a:fld>
            <a:endParaRPr lang="en-US" altLang="en-US"/>
          </a:p>
        </p:txBody>
      </p:sp>
    </p:spTree>
    <p:extLst>
      <p:ext uri="{BB962C8B-B14F-4D97-AF65-F5344CB8AC3E}">
        <p14:creationId xmlns:p14="http://schemas.microsoft.com/office/powerpoint/2010/main" val="16952323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2" name="Title 1"/>
          <p:cNvSpPr>
            <a:spLocks noGrp="1"/>
          </p:cNvSpPr>
          <p:nvPr>
            <p:ph type="title"/>
          </p:nvPr>
        </p:nvSpPr>
        <p:spPr>
          <a:xfrm>
            <a:off x="380555" y="2571750"/>
            <a:ext cx="3255264"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a:prstGeom prst="rect">
            <a:avLst/>
          </a:prstGeom>
        </p:spPr>
        <p:txBody>
          <a:bodyPr/>
          <a:lstStyle>
            <a:lvl1pPr>
              <a:defRPr>
                <a:latin typeface="Arial" charset="0"/>
                <a:ea typeface="ＭＳ Ｐゴシック" pitchFamily="34" charset="-128"/>
              </a:defRPr>
            </a:lvl1pPr>
          </a:lstStyle>
          <a:p>
            <a:pPr>
              <a:defRPr/>
            </a:pPr>
            <a:fld id="{A699F25F-2658-4D35-94C5-18A35DC04515}" type="datetime1">
              <a:rPr lang="en-US" altLang="en-US"/>
              <a:pPr>
                <a:defRPr/>
              </a:pPr>
              <a:t>9/12/2016</a:t>
            </a:fld>
            <a:endParaRPr lang="en-US" altLang="en-US"/>
          </a:p>
        </p:txBody>
      </p:sp>
      <p:sp>
        <p:nvSpPr>
          <p:cNvPr id="8" name="Footer Placeholder 5"/>
          <p:cNvSpPr>
            <a:spLocks noGrp="1"/>
          </p:cNvSpPr>
          <p:nvPr>
            <p:ph type="ftr" sz="quarter" idx="11"/>
          </p:nvPr>
        </p:nvSpPr>
        <p:spPr>
          <a:xfrm>
            <a:off x="3859213" y="6423025"/>
            <a:ext cx="33162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Tree>
    <p:extLst>
      <p:ext uri="{BB962C8B-B14F-4D97-AF65-F5344CB8AC3E}">
        <p14:creationId xmlns:p14="http://schemas.microsoft.com/office/powerpoint/2010/main" val="391602784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4169404" y="3124200"/>
            <a:ext cx="3898272" cy="87153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169404" y="3995737"/>
            <a:ext cx="3898272" cy="21478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a:prstGeom prst="rect">
            <a:avLst/>
          </a:prstGeom>
        </p:spPr>
        <p:txBody>
          <a:bodyPr/>
          <a:lstStyle>
            <a:lvl1pPr>
              <a:defRPr>
                <a:latin typeface="Arial" charset="0"/>
                <a:ea typeface="ＭＳ Ｐゴシック" pitchFamily="34" charset="-128"/>
              </a:defRPr>
            </a:lvl1pPr>
          </a:lstStyle>
          <a:p>
            <a:pPr>
              <a:defRPr/>
            </a:pPr>
            <a:fld id="{15D7BC00-5CEB-4F66-A5A3-76DB2890641B}" type="datetime1">
              <a:rPr lang="en-US" altLang="en-US"/>
              <a:pPr>
                <a:defRPr/>
              </a:pPr>
              <a:t>9/12/2016</a:t>
            </a:fld>
            <a:endParaRPr lang="en-US" altLang="en-US"/>
          </a:p>
        </p:txBody>
      </p:sp>
      <p:sp>
        <p:nvSpPr>
          <p:cNvPr id="8" name="Footer Placeholder 5"/>
          <p:cNvSpPr>
            <a:spLocks noGrp="1"/>
          </p:cNvSpPr>
          <p:nvPr>
            <p:ph type="ftr" sz="quarter" idx="11"/>
          </p:nvPr>
        </p:nvSpPr>
        <p:spPr>
          <a:xfrm>
            <a:off x="4191000" y="6423025"/>
            <a:ext cx="3005138"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9"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E22B8A2-5E5D-484A-8754-B2239099E0CC}" type="slidenum">
              <a:rPr lang="en-US" altLang="en-US"/>
              <a:pPr/>
              <a:t>‹#›</a:t>
            </a:fld>
            <a:endParaRPr lang="en-US" altLang="en-US"/>
          </a:p>
        </p:txBody>
      </p:sp>
    </p:spTree>
    <p:extLst>
      <p:ext uri="{BB962C8B-B14F-4D97-AF65-F5344CB8AC3E}">
        <p14:creationId xmlns:p14="http://schemas.microsoft.com/office/powerpoint/2010/main" val="140011050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506505" y="4424082"/>
            <a:ext cx="6191157" cy="83371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506505" y="5257799"/>
            <a:ext cx="6191157" cy="885825"/>
          </a:xfrm>
          <a:prstGeom prst="rect">
            <a:avLst/>
          </a:prstGeo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1BD60822-7995-4255-B585-E7891E9FC6B1}" type="datetime1">
              <a:rPr lang="en-US" altLang="en-US"/>
              <a:pPr>
                <a:defRPr/>
              </a:pPr>
              <a:t>9/12/2016</a:t>
            </a:fld>
            <a:endParaRPr lang="en-US" altLang="en-US"/>
          </a:p>
        </p:txBody>
      </p:sp>
      <p:sp>
        <p:nvSpPr>
          <p:cNvPr id="9" name="Footer Placeholder 5"/>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10"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67F1490-81F6-40F9-A118-E070BFA535AF}" type="slidenum">
              <a:rPr lang="en-US" altLang="en-US"/>
              <a:pPr/>
              <a:t>‹#›</a:t>
            </a:fld>
            <a:endParaRPr lang="en-US" altLang="en-US"/>
          </a:p>
        </p:txBody>
      </p:sp>
    </p:spTree>
    <p:extLst>
      <p:ext uri="{BB962C8B-B14F-4D97-AF65-F5344CB8AC3E}">
        <p14:creationId xmlns:p14="http://schemas.microsoft.com/office/powerpoint/2010/main" val="305759687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6181611"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6802438" y="4535424"/>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5211763" y="6235700"/>
            <a:ext cx="1349375" cy="365125"/>
          </a:xfrm>
          <a:prstGeom prst="rect">
            <a:avLst/>
          </a:prstGeom>
        </p:spPr>
        <p:txBody>
          <a:bodyPr/>
          <a:lstStyle>
            <a:lvl1pPr>
              <a:defRPr>
                <a:solidFill>
                  <a:schemeClr val="bg1"/>
                </a:solidFill>
                <a:latin typeface="Arial" charset="0"/>
                <a:ea typeface="ＭＳ Ｐゴシック" pitchFamily="34" charset="-128"/>
              </a:defRPr>
            </a:lvl1pPr>
          </a:lstStyle>
          <a:p>
            <a:pPr>
              <a:defRPr/>
            </a:pPr>
            <a:fld id="{691BC71E-524F-430C-9D27-4F44D2A8BFC3}" type="datetime1">
              <a:rPr lang="en-US" altLang="en-US"/>
              <a:pPr>
                <a:defRPr/>
              </a:pPr>
              <a:t>9/12/2016</a:t>
            </a:fld>
            <a:endParaRPr lang="en-US" altLang="en-US"/>
          </a:p>
        </p:txBody>
      </p:sp>
      <p:sp>
        <p:nvSpPr>
          <p:cNvPr id="10" name="Footer Placeholder 5"/>
          <p:cNvSpPr>
            <a:spLocks noGrp="1"/>
          </p:cNvSpPr>
          <p:nvPr>
            <p:ph type="ftr" sz="quarter" idx="16"/>
          </p:nvPr>
        </p:nvSpPr>
        <p:spPr>
          <a:xfrm>
            <a:off x="381000" y="6235700"/>
            <a:ext cx="4648200" cy="365125"/>
          </a:xfrm>
          <a:prstGeom prst="rect">
            <a:avLst/>
          </a:prstGeom>
        </p:spPr>
        <p:txBody>
          <a:bodyPr/>
          <a:lstStyle>
            <a:lvl1pPr>
              <a:defRPr>
                <a:solidFill>
                  <a:schemeClr val="bg1"/>
                </a:solidFill>
                <a:latin typeface="Arial" charset="0"/>
                <a:ea typeface="ＭＳ Ｐゴシック" pitchFamily="34" charset="-128"/>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6C5BB5A-F7B3-4945-AF35-EB801FDFFE75}" type="slidenum">
              <a:rPr lang="en-US" altLang="en-US"/>
              <a:pPr/>
              <a:t>‹#›</a:t>
            </a:fld>
            <a:endParaRPr lang="en-US" altLang="en-US"/>
          </a:p>
        </p:txBody>
      </p:sp>
    </p:spTree>
    <p:extLst>
      <p:ext uri="{BB962C8B-B14F-4D97-AF65-F5344CB8AC3E}">
        <p14:creationId xmlns:p14="http://schemas.microsoft.com/office/powerpoint/2010/main" val="34312712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4016633"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4624388" y="2381663"/>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5"/>
          </p:nvPr>
        </p:nvSpPr>
        <p:spPr>
          <a:xfrm>
            <a:off x="6803136" y="2381662"/>
            <a:ext cx="2057400" cy="418795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1" name="Date Placeholder 4"/>
          <p:cNvSpPr>
            <a:spLocks noGrp="1"/>
          </p:cNvSpPr>
          <p:nvPr>
            <p:ph type="dt" sz="half" idx="16"/>
          </p:nvPr>
        </p:nvSpPr>
        <p:spPr>
          <a:xfrm>
            <a:off x="3048000" y="6235700"/>
            <a:ext cx="1347788" cy="365125"/>
          </a:xfrm>
          <a:prstGeom prst="rect">
            <a:avLst/>
          </a:prstGeom>
        </p:spPr>
        <p:txBody>
          <a:bodyPr/>
          <a:lstStyle>
            <a:lvl1pPr>
              <a:defRPr>
                <a:solidFill>
                  <a:schemeClr val="bg1"/>
                </a:solidFill>
                <a:latin typeface="Arial" charset="0"/>
                <a:ea typeface="ＭＳ Ｐゴシック" pitchFamily="34" charset="-128"/>
              </a:defRPr>
            </a:lvl1pPr>
          </a:lstStyle>
          <a:p>
            <a:pPr>
              <a:defRPr/>
            </a:pPr>
            <a:fld id="{06959D43-E616-485D-8B5A-B4EC035AA20A}" type="datetime1">
              <a:rPr lang="en-US" altLang="en-US"/>
              <a:pPr>
                <a:defRPr/>
              </a:pPr>
              <a:t>9/12/2016</a:t>
            </a:fld>
            <a:endParaRPr lang="en-US" altLang="en-US"/>
          </a:p>
        </p:txBody>
      </p:sp>
      <p:sp>
        <p:nvSpPr>
          <p:cNvPr id="15" name="Footer Placeholder 5"/>
          <p:cNvSpPr>
            <a:spLocks noGrp="1"/>
          </p:cNvSpPr>
          <p:nvPr>
            <p:ph type="ftr" sz="quarter" idx="17"/>
          </p:nvPr>
        </p:nvSpPr>
        <p:spPr>
          <a:xfrm>
            <a:off x="381000" y="6235700"/>
            <a:ext cx="2590800" cy="365125"/>
          </a:xfrm>
          <a:prstGeom prst="rect">
            <a:avLst/>
          </a:prstGeom>
        </p:spPr>
        <p:txBody>
          <a:bodyPr/>
          <a:lstStyle>
            <a:lvl1pPr>
              <a:defRPr>
                <a:solidFill>
                  <a:schemeClr val="bg1"/>
                </a:solidFill>
                <a:latin typeface="Arial" charset="0"/>
                <a:ea typeface="ＭＳ Ｐゴシック" pitchFamily="34" charset="-128"/>
              </a:defRPr>
            </a:lvl1pPr>
          </a:lstStyle>
          <a:p>
            <a:pPr>
              <a:defRPr/>
            </a:pPr>
            <a:endParaRPr lang="en-US"/>
          </a:p>
        </p:txBody>
      </p:sp>
      <p:sp>
        <p:nvSpPr>
          <p:cNvPr id="16" name="Slide Number Placeholder 6"/>
          <p:cNvSpPr>
            <a:spLocks noGrp="1"/>
          </p:cNvSpPr>
          <p:nvPr>
            <p:ph type="sldNum" sz="quarter" idx="18"/>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E0D124C-8E9C-4058-87EF-9D865195F80F}" type="slidenum">
              <a:rPr lang="en-US" altLang="en-US"/>
              <a:pPr/>
              <a:t>‹#›</a:t>
            </a:fld>
            <a:endParaRPr lang="en-US" altLang="en-US"/>
          </a:p>
        </p:txBody>
      </p:sp>
    </p:spTree>
    <p:extLst>
      <p:ext uri="{BB962C8B-B14F-4D97-AF65-F5344CB8AC3E}">
        <p14:creationId xmlns:p14="http://schemas.microsoft.com/office/powerpoint/2010/main" val="326441519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4953000" y="3124200"/>
            <a:ext cx="3108960" cy="87153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953000" y="3995737"/>
            <a:ext cx="3108960" cy="21478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5" name="Picture Placeholder 12"/>
          <p:cNvSpPr>
            <a:spLocks noGrp="1"/>
          </p:cNvSpPr>
          <p:nvPr>
            <p:ph type="pic" sz="quarter" idx="14"/>
          </p:nvPr>
        </p:nvSpPr>
        <p:spPr>
          <a:xfrm>
            <a:off x="2460625"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7391400" y="6423025"/>
            <a:ext cx="1536700" cy="365125"/>
          </a:xfrm>
          <a:prstGeom prst="rect">
            <a:avLst/>
          </a:prstGeom>
        </p:spPr>
        <p:txBody>
          <a:bodyPr/>
          <a:lstStyle>
            <a:lvl1pPr>
              <a:defRPr>
                <a:latin typeface="Arial" charset="0"/>
                <a:ea typeface="ＭＳ Ｐゴシック" pitchFamily="34" charset="-128"/>
              </a:defRPr>
            </a:lvl1pPr>
          </a:lstStyle>
          <a:p>
            <a:pPr>
              <a:defRPr/>
            </a:pPr>
            <a:fld id="{FA919486-9C37-4191-B74D-2456A18D366A}" type="datetime1">
              <a:rPr lang="en-US" altLang="en-US"/>
              <a:pPr>
                <a:defRPr/>
              </a:pPr>
              <a:t>9/12/2016</a:t>
            </a:fld>
            <a:endParaRPr lang="en-US" altLang="en-US"/>
          </a:p>
        </p:txBody>
      </p:sp>
      <p:sp>
        <p:nvSpPr>
          <p:cNvPr id="10" name="Footer Placeholder 5"/>
          <p:cNvSpPr>
            <a:spLocks noGrp="1"/>
          </p:cNvSpPr>
          <p:nvPr>
            <p:ph type="ftr" sz="quarter" idx="16"/>
          </p:nvPr>
        </p:nvSpPr>
        <p:spPr>
          <a:xfrm>
            <a:off x="4191000" y="6423025"/>
            <a:ext cx="3005138"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9B9AD9F-DFB5-4D9E-AA18-9D426360BC5C}" type="slidenum">
              <a:rPr lang="en-US" altLang="en-US"/>
              <a:pPr/>
              <a:t>‹#›</a:t>
            </a:fld>
            <a:endParaRPr lang="en-US" altLang="en-US"/>
          </a:p>
        </p:txBody>
      </p:sp>
    </p:spTree>
    <p:extLst>
      <p:ext uri="{BB962C8B-B14F-4D97-AF65-F5344CB8AC3E}">
        <p14:creationId xmlns:p14="http://schemas.microsoft.com/office/powerpoint/2010/main" val="212832584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98475" y="1981200"/>
            <a:ext cx="7556500" cy="4144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8BE50AC3-0713-4B7E-858C-16AE6CCB7284}" type="datetime1">
              <a:rPr lang="en-US" altLang="en-US"/>
              <a:pPr>
                <a:defRPr/>
              </a:pPr>
              <a:t>9/12/2016</a:t>
            </a:fld>
            <a:endParaRPr lang="en-US" altLang="en-US"/>
          </a:p>
        </p:txBody>
      </p:sp>
      <p:sp>
        <p:nvSpPr>
          <p:cNvPr id="7"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8"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1B3C006-2651-4079-9C27-10FC19325A1E}" type="slidenum">
              <a:rPr lang="en-US" altLang="en-US"/>
              <a:pPr/>
              <a:t>‹#›</a:t>
            </a:fld>
            <a:endParaRPr lang="en-US" altLang="en-US"/>
          </a:p>
        </p:txBody>
      </p:sp>
    </p:spTree>
    <p:extLst>
      <p:ext uri="{BB962C8B-B14F-4D97-AF65-F5344CB8AC3E}">
        <p14:creationId xmlns:p14="http://schemas.microsoft.com/office/powerpoint/2010/main" val="165541337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Vertical Title 1"/>
          <p:cNvSpPr>
            <a:spLocks noGrp="1"/>
          </p:cNvSpPr>
          <p:nvPr>
            <p:ph type="title" orient="vert"/>
          </p:nvPr>
        </p:nvSpPr>
        <p:spPr>
          <a:xfrm>
            <a:off x="7995772" y="954742"/>
            <a:ext cx="681318" cy="5171422"/>
          </a:xfrm>
          <a:prstGeom prst="rect">
            <a:avLst/>
          </a:prstGeo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34" charset="-128"/>
              </a:defRPr>
            </a:lvl1pPr>
          </a:lstStyle>
          <a:p>
            <a:pPr>
              <a:defRPr/>
            </a:pPr>
            <a:fld id="{F08C0834-D9EB-4E07-8986-A03A3DF313C6}" type="datetime1">
              <a:rPr lang="en-US" altLang="en-US"/>
              <a:pPr>
                <a:defRPr/>
              </a:pPr>
              <a:t>9/12/2016</a:t>
            </a:fld>
            <a:endParaRPr lang="en-US" altLang="en-US"/>
          </a:p>
        </p:txBody>
      </p:sp>
      <p:sp>
        <p:nvSpPr>
          <p:cNvPr id="7"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34" charset="-128"/>
              </a:defRPr>
            </a:lvl1pPr>
          </a:lstStyle>
          <a:p>
            <a:pPr>
              <a:defRPr/>
            </a:pPr>
            <a:endParaRPr lang="en-US"/>
          </a:p>
        </p:txBody>
      </p:sp>
      <p:sp>
        <p:nvSpPr>
          <p:cNvPr id="8"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5EC6070-C969-4971-BBEB-898017450C1B}" type="slidenum">
              <a:rPr lang="en-US" altLang="en-US"/>
              <a:pPr/>
              <a:t>‹#›</a:t>
            </a:fld>
            <a:endParaRPr lang="en-US" altLang="en-US"/>
          </a:p>
        </p:txBody>
      </p:sp>
    </p:spTree>
    <p:extLst>
      <p:ext uri="{BB962C8B-B14F-4D97-AF65-F5344CB8AC3E}">
        <p14:creationId xmlns:p14="http://schemas.microsoft.com/office/powerpoint/2010/main" val="101899942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a:lvl1pPr>
          </a:lstStyle>
          <a:p>
            <a:pPr>
              <a:defRPr/>
            </a:pPr>
            <a:fld id="{DC3207F0-9A03-4CB3-BB3F-7B6BA9A94AA6}" type="datetime1">
              <a:rPr lang="en-US" altLang="en-US"/>
              <a:pPr>
                <a:defRPr/>
              </a:pPr>
              <a:t>9/12/2016</a:t>
            </a:fld>
            <a:endParaRPr lang="en-US" altLang="en-US"/>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en-US">
              <a:solidFill>
                <a:prstClr val="black">
                  <a:lumMod val="65000"/>
                  <a:lumOff val="35000"/>
                </a:prstClr>
              </a:solidFill>
            </a:endParaRPr>
          </a:p>
        </p:txBody>
      </p:sp>
    </p:spTree>
    <p:extLst>
      <p:ext uri="{BB962C8B-B14F-4D97-AF65-F5344CB8AC3E}">
        <p14:creationId xmlns:p14="http://schemas.microsoft.com/office/powerpoint/2010/main" val="4031796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a:defRPr/>
            </a:lvl1pPr>
          </a:lstStyle>
          <a:p>
            <a:pPr>
              <a:defRPr/>
            </a:pPr>
            <a:fld id="{E50E2DB1-6569-4A82-AC18-8B59DB5662A4}" type="datetime1">
              <a:rPr lang="en-US" altLang="en-US"/>
              <a:pPr>
                <a:defRPr/>
              </a:pPr>
              <a:t>9/12/2016</a:t>
            </a:fld>
            <a:endParaRPr lang="en-US" alt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fld id="{A15D1063-1338-4BC7-9C73-FB3408ED89E8}" type="slidenum">
              <a:rPr lang="en-US" altLang="en-US"/>
              <a:pPr/>
              <a:t>‹#›</a:t>
            </a:fld>
            <a:endParaRPr lang="en-US" altLang="en-US"/>
          </a:p>
        </p:txBody>
      </p:sp>
    </p:spTree>
    <p:extLst>
      <p:ext uri="{BB962C8B-B14F-4D97-AF65-F5344CB8AC3E}">
        <p14:creationId xmlns:p14="http://schemas.microsoft.com/office/powerpoint/2010/main" val="358777483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fld id="{2A702F75-2BF0-4622-A636-3F74BDDF9211}" type="datetime1">
              <a:rPr lang="en-US" altLang="en-US"/>
              <a:pPr>
                <a:defRPr/>
              </a:pPr>
              <a:t>9/12/2016</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9" name="Slide Number Placeholder 5"/>
          <p:cNvSpPr>
            <a:spLocks noGrp="1"/>
          </p:cNvSpPr>
          <p:nvPr>
            <p:ph type="sldNum" sz="quarter" idx="12"/>
          </p:nvPr>
        </p:nvSpPr>
        <p:spPr/>
        <p:txBody>
          <a:bodyPr/>
          <a:lstStyle>
            <a:lvl1pPr>
              <a:defRPr/>
            </a:lvl1pPr>
          </a:lstStyle>
          <a:p>
            <a:fld id="{D8C7EEE9-0397-404B-A55E-9DB66CEC15F5}"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62072284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TextBox 5"/>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D7031AF2-F344-4703-898A-FE205C6D0D7A}" type="datetime1">
              <a:rPr lang="en-US" altLang="en-US"/>
              <a:pPr>
                <a:defRPr/>
              </a:pPr>
              <a:t>9/12/2016</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9" name="Slide Number Placeholder 5"/>
          <p:cNvSpPr>
            <a:spLocks noGrp="1"/>
          </p:cNvSpPr>
          <p:nvPr>
            <p:ph type="sldNum" sz="quarter" idx="12"/>
          </p:nvPr>
        </p:nvSpPr>
        <p:spPr/>
        <p:txBody>
          <a:bodyPr/>
          <a:lstStyle>
            <a:lvl1pPr>
              <a:defRPr/>
            </a:lvl1pPr>
          </a:lstStyle>
          <a:p>
            <a:fld id="{CE9B897C-BFB4-4307-8E8D-1E02122FAF5B}"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92921865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10"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a:lvl1pPr>
          </a:lstStyle>
          <a:p>
            <a:pPr>
              <a:defRPr/>
            </a:pPr>
            <a:fld id="{95A49C10-628B-4658-8877-FEABC4831014}" type="datetime1">
              <a:rPr lang="en-US" altLang="en-US"/>
              <a:pPr>
                <a:defRPr/>
              </a:pPr>
              <a:t>9/12/2016</a:t>
            </a:fld>
            <a:endParaRPr lang="en-US" altLang="en-US"/>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en-US">
              <a:solidFill>
                <a:prstClr val="black">
                  <a:lumMod val="65000"/>
                  <a:lumOff val="35000"/>
                </a:prstClr>
              </a:solidFill>
            </a:endParaRPr>
          </a:p>
        </p:txBody>
      </p:sp>
    </p:spTree>
    <p:extLst>
      <p:ext uri="{BB962C8B-B14F-4D97-AF65-F5344CB8AC3E}">
        <p14:creationId xmlns:p14="http://schemas.microsoft.com/office/powerpoint/2010/main" val="10405958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5" name="TextBox 4"/>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4000" b="1" smtClean="0">
                <a:solidFill>
                  <a:srgbClr val="C7EEEC"/>
                </a:solidFill>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a:solidFill>
                  <a:schemeClr val="bg1"/>
                </a:solidFill>
              </a:defRPr>
            </a:lvl1pPr>
          </a:lstStyle>
          <a:p>
            <a:pPr>
              <a:defRPr/>
            </a:pPr>
            <a:fld id="{52D88C8C-B46B-4A6A-AD4A-616F017DE73F}" type="datetime1">
              <a:rPr lang="en-US" altLang="en-US">
                <a:solidFill>
                  <a:prstClr val="white"/>
                </a:solidFill>
              </a:rPr>
              <a:pPr>
                <a:defRPr/>
              </a:pPr>
              <a:t>9/12/2016</a:t>
            </a:fld>
            <a:endParaRPr lang="en-US" altLang="en-US">
              <a:solidFill>
                <a:prstClr val="white"/>
              </a:solidFill>
            </a:endParaRPr>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solidFill>
                <a:prstClr val="white"/>
              </a:solidFill>
            </a:endParaRPr>
          </a:p>
        </p:txBody>
      </p:sp>
      <p:sp>
        <p:nvSpPr>
          <p:cNvPr id="9" name="Slide Number Placeholder 5"/>
          <p:cNvSpPr>
            <a:spLocks noGrp="1"/>
          </p:cNvSpPr>
          <p:nvPr>
            <p:ph type="sldNum" sz="quarter" idx="12"/>
          </p:nvPr>
        </p:nvSpPr>
        <p:spPr>
          <a:xfrm>
            <a:off x="8305800" y="6248400"/>
            <a:ext cx="554038" cy="365125"/>
          </a:xfrm>
        </p:spPr>
        <p:txBody>
          <a:bodyPr/>
          <a:lstStyle>
            <a:lvl1pPr>
              <a:defRPr/>
            </a:lvl1pPr>
          </a:lstStyle>
          <a:p>
            <a:fld id="{A1E26D26-6ACE-4AF3-A649-447D69FE0A2C}"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78112665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a:defRPr/>
            </a:lvl1pPr>
          </a:lstStyle>
          <a:p>
            <a:pPr>
              <a:defRPr/>
            </a:pPr>
            <a:fld id="{E50E2DB1-6569-4A82-AC18-8B59DB5662A4}" type="datetime1">
              <a:rPr lang="en-US" altLang="en-US"/>
              <a:pPr>
                <a:defRPr/>
              </a:pPr>
              <a:t>9/12/2016</a:t>
            </a:fld>
            <a:endParaRPr lang="en-US" altLang="en-US"/>
          </a:p>
        </p:txBody>
      </p:sp>
      <p:sp>
        <p:nvSpPr>
          <p:cNvPr id="9" name="Footer Placeholder 5"/>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10" name="Slide Number Placeholder 6"/>
          <p:cNvSpPr>
            <a:spLocks noGrp="1"/>
          </p:cNvSpPr>
          <p:nvPr>
            <p:ph type="sldNum" sz="quarter" idx="12"/>
          </p:nvPr>
        </p:nvSpPr>
        <p:spPr/>
        <p:txBody>
          <a:bodyPr/>
          <a:lstStyle>
            <a:lvl1pPr>
              <a:defRPr/>
            </a:lvl1pPr>
          </a:lstStyle>
          <a:p>
            <a:fld id="{A15D1063-1338-4BC7-9C73-FB3408ED89E8}"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97043076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a:lvl1pPr>
          </a:lstStyle>
          <a:p>
            <a:pPr>
              <a:defRPr/>
            </a:pPr>
            <a:fld id="{31915466-314E-4FB9-8D5F-B35DDFB4D285}" type="datetime1">
              <a:rPr lang="en-US" altLang="en-US"/>
              <a:pPr>
                <a:defRPr/>
              </a:pPr>
              <a:t>9/12/2016</a:t>
            </a:fld>
            <a:endParaRPr lang="en-US" altLang="en-US"/>
          </a:p>
        </p:txBody>
      </p:sp>
      <p:sp>
        <p:nvSpPr>
          <p:cNvPr id="10" name="Footer Placeholder 7"/>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11" name="Slide Number Placeholder 8"/>
          <p:cNvSpPr>
            <a:spLocks noGrp="1"/>
          </p:cNvSpPr>
          <p:nvPr>
            <p:ph type="sldNum" sz="quarter" idx="12"/>
          </p:nvPr>
        </p:nvSpPr>
        <p:spPr/>
        <p:txBody>
          <a:bodyPr/>
          <a:lstStyle>
            <a:lvl1pPr>
              <a:defRPr/>
            </a:lvl1pPr>
          </a:lstStyle>
          <a:p>
            <a:fld id="{DFC246AA-0921-4E39-941A-90B61678F55A}"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31245071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pPr>
              <a:defRPr/>
            </a:pPr>
            <a:fld id="{E9DA6EAF-AB2F-4943-8F35-FF59FC4D577F}" type="datetime1">
              <a:rPr lang="en-US" altLang="en-US"/>
              <a:pPr>
                <a:defRPr/>
              </a:pPr>
              <a:t>9/12/2016</a:t>
            </a:fld>
            <a:endParaRPr lang="en-US" altLang="en-US"/>
          </a:p>
        </p:txBody>
      </p:sp>
      <p:sp>
        <p:nvSpPr>
          <p:cNvPr id="8" name="Footer Placeholder 5"/>
          <p:cNvSpPr>
            <a:spLocks noGrp="1"/>
          </p:cNvSpPr>
          <p:nvPr>
            <p:ph type="ftr" sz="quarter" idx="16"/>
          </p:nvPr>
        </p:nvSpPr>
        <p:spPr/>
        <p:txBody>
          <a:bodyPr/>
          <a:lstStyle>
            <a:lvl1pPr>
              <a:defRPr/>
            </a:lvl1pPr>
          </a:lstStyle>
          <a:p>
            <a:pPr>
              <a:defRPr/>
            </a:pPr>
            <a:endParaRPr lang="en-US">
              <a:solidFill>
                <a:prstClr val="black">
                  <a:lumMod val="65000"/>
                  <a:lumOff val="35000"/>
                </a:prstClr>
              </a:solidFill>
            </a:endParaRPr>
          </a:p>
        </p:txBody>
      </p:sp>
      <p:sp>
        <p:nvSpPr>
          <p:cNvPr id="9" name="Slide Number Placeholder 6"/>
          <p:cNvSpPr>
            <a:spLocks noGrp="1"/>
          </p:cNvSpPr>
          <p:nvPr>
            <p:ph type="sldNum" sz="quarter" idx="17"/>
          </p:nvPr>
        </p:nvSpPr>
        <p:spPr/>
        <p:txBody>
          <a:bodyPr/>
          <a:lstStyle>
            <a:lvl1pPr>
              <a:defRPr/>
            </a:lvl1pPr>
          </a:lstStyle>
          <a:p>
            <a:fld id="{69859691-3B60-43FB-91AA-D5E2A89C3F2F}"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47364886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p:txBody>
          <a:bodyPr/>
          <a:lstStyle>
            <a:lvl1pPr>
              <a:defRPr/>
            </a:lvl1pPr>
          </a:lstStyle>
          <a:p>
            <a:pPr>
              <a:defRPr/>
            </a:pPr>
            <a:fld id="{61F98A8B-2E4D-4D22-9910-CE3B52F422D5}" type="datetime1">
              <a:rPr lang="en-US" altLang="en-US"/>
              <a:pPr>
                <a:defRPr/>
              </a:pPr>
              <a:t>9/12/2016</a:t>
            </a:fld>
            <a:endParaRPr lang="en-US" altLang="en-US"/>
          </a:p>
        </p:txBody>
      </p:sp>
      <p:sp>
        <p:nvSpPr>
          <p:cNvPr id="9" name="Footer Placeholder 5"/>
          <p:cNvSpPr>
            <a:spLocks noGrp="1"/>
          </p:cNvSpPr>
          <p:nvPr>
            <p:ph type="ftr" sz="quarter" idx="18"/>
          </p:nvPr>
        </p:nvSpPr>
        <p:spPr/>
        <p:txBody>
          <a:bodyPr/>
          <a:lstStyle>
            <a:lvl1pPr>
              <a:defRPr/>
            </a:lvl1pPr>
          </a:lstStyle>
          <a:p>
            <a:pPr>
              <a:defRPr/>
            </a:pPr>
            <a:endParaRPr lang="en-US">
              <a:solidFill>
                <a:prstClr val="black">
                  <a:lumMod val="65000"/>
                  <a:lumOff val="35000"/>
                </a:prstClr>
              </a:solidFill>
            </a:endParaRPr>
          </a:p>
        </p:txBody>
      </p:sp>
      <p:sp>
        <p:nvSpPr>
          <p:cNvPr id="10" name="Slide Number Placeholder 6"/>
          <p:cNvSpPr>
            <a:spLocks noGrp="1"/>
          </p:cNvSpPr>
          <p:nvPr>
            <p:ph type="sldNum" sz="quarter" idx="19"/>
          </p:nvPr>
        </p:nvSpPr>
        <p:spPr/>
        <p:txBody>
          <a:bodyPr/>
          <a:lstStyle>
            <a:lvl1pPr>
              <a:defRPr/>
            </a:lvl1pPr>
          </a:lstStyle>
          <a:p>
            <a:fld id="{53AAA36F-3636-4B57-A6BF-0FF7DE456A12}"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20664477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p:txBody>
          <a:bodyPr/>
          <a:lstStyle>
            <a:lvl1pPr>
              <a:defRPr/>
            </a:lvl1pPr>
          </a:lstStyle>
          <a:p>
            <a:pPr>
              <a:defRPr/>
            </a:pPr>
            <a:fld id="{AEE695FE-4E6A-4683-880E-73A45120B361}" type="datetime1">
              <a:rPr lang="en-US" altLang="en-US"/>
              <a:pPr>
                <a:defRPr/>
              </a:pPr>
              <a:t>9/12/2016</a:t>
            </a:fld>
            <a:endParaRPr lang="en-US" altLang="en-US"/>
          </a:p>
        </p:txBody>
      </p:sp>
      <p:sp>
        <p:nvSpPr>
          <p:cNvPr id="10" name="Footer Placeholder 5"/>
          <p:cNvSpPr>
            <a:spLocks noGrp="1"/>
          </p:cNvSpPr>
          <p:nvPr>
            <p:ph type="ftr" sz="quarter" idx="20"/>
          </p:nvPr>
        </p:nvSpPr>
        <p:spPr/>
        <p:txBody>
          <a:bodyPr/>
          <a:lstStyle>
            <a:lvl1pPr>
              <a:defRPr/>
            </a:lvl1pPr>
          </a:lstStyle>
          <a:p>
            <a:pPr>
              <a:defRPr/>
            </a:pPr>
            <a:endParaRPr lang="en-US">
              <a:solidFill>
                <a:prstClr val="black">
                  <a:lumMod val="65000"/>
                  <a:lumOff val="35000"/>
                </a:prstClr>
              </a:solidFill>
            </a:endParaRPr>
          </a:p>
        </p:txBody>
      </p:sp>
      <p:sp>
        <p:nvSpPr>
          <p:cNvPr id="11" name="Slide Number Placeholder 6"/>
          <p:cNvSpPr>
            <a:spLocks noGrp="1"/>
          </p:cNvSpPr>
          <p:nvPr>
            <p:ph type="sldNum" sz="quarter" idx="21"/>
          </p:nvPr>
        </p:nvSpPr>
        <p:spPr/>
        <p:txBody>
          <a:bodyPr/>
          <a:lstStyle>
            <a:lvl1pPr>
              <a:defRPr/>
            </a:lvl1pPr>
          </a:lstStyle>
          <a:p>
            <a:fld id="{B16ED870-ECF8-44FA-916E-896836781922}"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07463602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4" name="TextBox 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a:lvl1pPr>
          </a:lstStyle>
          <a:p>
            <a:pPr>
              <a:defRPr/>
            </a:pPr>
            <a:fld id="{A083B01B-6A4F-4DF5-B511-7B4A5510F006}" type="datetime1">
              <a:rPr lang="en-US" altLang="en-US"/>
              <a:pPr>
                <a:defRPr/>
              </a:pPr>
              <a:t>9/12/2016</a:t>
            </a:fld>
            <a:endParaRPr lang="en-US" altLang="en-US"/>
          </a:p>
        </p:txBody>
      </p:sp>
      <p:sp>
        <p:nvSpPr>
          <p:cNvPr id="6" name="Footer Placeholder 3"/>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7" name="Slide Number Placeholder 4"/>
          <p:cNvSpPr>
            <a:spLocks noGrp="1"/>
          </p:cNvSpPr>
          <p:nvPr>
            <p:ph type="sldNum" sz="quarter" idx="12"/>
          </p:nvPr>
        </p:nvSpPr>
        <p:spPr/>
        <p:txBody>
          <a:bodyPr/>
          <a:lstStyle>
            <a:lvl1pPr>
              <a:defRPr/>
            </a:lvl1pPr>
          </a:lstStyle>
          <a:p>
            <a:fld id="{8C439660-46D5-4CF7-9A7E-45CA40D3D587}"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937480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a:lvl1pPr>
          </a:lstStyle>
          <a:p>
            <a:pPr>
              <a:defRPr/>
            </a:pPr>
            <a:fld id="{31915466-314E-4FB9-8D5F-B35DDFB4D285}" type="datetime1">
              <a:rPr lang="en-US" altLang="en-US"/>
              <a:pPr>
                <a:defRPr/>
              </a:pPr>
              <a:t>9/12/2016</a:t>
            </a:fld>
            <a:endParaRPr lang="en-US" alt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fld id="{DFC246AA-0921-4E39-941A-90B61678F55A}" type="slidenum">
              <a:rPr lang="en-US" altLang="en-US"/>
              <a:pPr/>
              <a:t>‹#›</a:t>
            </a:fld>
            <a:endParaRPr lang="en-US" altLang="en-US"/>
          </a:p>
        </p:txBody>
      </p:sp>
    </p:spTree>
    <p:extLst>
      <p:ext uri="{BB962C8B-B14F-4D97-AF65-F5344CB8AC3E}">
        <p14:creationId xmlns:p14="http://schemas.microsoft.com/office/powerpoint/2010/main" val="262059428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3" name="Date Placeholder 1"/>
          <p:cNvSpPr>
            <a:spLocks noGrp="1"/>
          </p:cNvSpPr>
          <p:nvPr>
            <p:ph type="dt" sz="half" idx="10"/>
          </p:nvPr>
        </p:nvSpPr>
        <p:spPr/>
        <p:txBody>
          <a:bodyPr/>
          <a:lstStyle>
            <a:lvl1pPr>
              <a:defRPr/>
            </a:lvl1pPr>
          </a:lstStyle>
          <a:p>
            <a:pPr>
              <a:defRPr/>
            </a:pPr>
            <a:fld id="{2A1821F4-65B7-4FBE-898F-2D22B5D4CD8E}" type="datetime1">
              <a:rPr lang="en-US" altLang="en-US"/>
              <a:pPr>
                <a:defRPr/>
              </a:pPr>
              <a:t>9/12/2016</a:t>
            </a:fld>
            <a:endParaRPr lang="en-US" altLang="en-US"/>
          </a:p>
        </p:txBody>
      </p:sp>
      <p:sp>
        <p:nvSpPr>
          <p:cNvPr id="4" name="Footer Placeholder 2"/>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5" name="Slide Number Placeholder 3"/>
          <p:cNvSpPr>
            <a:spLocks noGrp="1"/>
          </p:cNvSpPr>
          <p:nvPr>
            <p:ph type="sldNum" sz="quarter" idx="12"/>
          </p:nvPr>
        </p:nvSpPr>
        <p:spPr/>
        <p:txBody>
          <a:bodyPr/>
          <a:lstStyle>
            <a:lvl1pPr>
              <a:defRPr/>
            </a:lvl1pPr>
          </a:lstStyle>
          <a:p>
            <a:fld id="{00FA402B-CFE1-4954-96EA-32479950B708}"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22238109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TextBox 5"/>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3297C7A5-E9CD-47C1-B04D-BE8301BEBE2C}" type="datetime1">
              <a:rPr lang="en-US" altLang="en-US"/>
              <a:pPr>
                <a:defRPr/>
              </a:pPr>
              <a:t>9/12/2016</a:t>
            </a:fld>
            <a:endParaRPr lang="en-US" alt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n-US">
              <a:solidFill>
                <a:prstClr val="black">
                  <a:lumMod val="65000"/>
                  <a:lumOff val="35000"/>
                </a:prstClr>
              </a:solidFill>
            </a:endParaRPr>
          </a:p>
        </p:txBody>
      </p:sp>
    </p:spTree>
    <p:extLst>
      <p:ext uri="{BB962C8B-B14F-4D97-AF65-F5344CB8AC3E}">
        <p14:creationId xmlns:p14="http://schemas.microsoft.com/office/powerpoint/2010/main" val="225014178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TextBox 5"/>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9AF64816-2332-44C4-B76D-CE009C4C9909}" type="datetime1">
              <a:rPr lang="en-US" altLang="en-US"/>
              <a:pPr>
                <a:defRPr/>
              </a:pPr>
              <a:t>9/12/2016</a:t>
            </a:fld>
            <a:endParaRPr lang="en-US" alt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n-US">
              <a:solidFill>
                <a:prstClr val="black">
                  <a:lumMod val="65000"/>
                  <a:lumOff val="35000"/>
                </a:prstClr>
              </a:solidFill>
            </a:endParaRPr>
          </a:p>
        </p:txBody>
      </p:sp>
      <p:sp>
        <p:nvSpPr>
          <p:cNvPr id="9" name="Slide Number Placeholder 6"/>
          <p:cNvSpPr>
            <a:spLocks noGrp="1"/>
          </p:cNvSpPr>
          <p:nvPr>
            <p:ph type="sldNum" sz="quarter" idx="12"/>
          </p:nvPr>
        </p:nvSpPr>
        <p:spPr/>
        <p:txBody>
          <a:bodyPr/>
          <a:lstStyle>
            <a:lvl1pPr>
              <a:defRPr/>
            </a:lvl1pPr>
          </a:lstStyle>
          <a:p>
            <a:fld id="{6824A1A6-2109-4313-A49C-47AA034D7592}"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60086043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E4CBC7D9-35F8-452A-9702-A6DFED936079}" type="datetime1">
              <a:rPr lang="en-US" altLang="en-US"/>
              <a:pPr>
                <a:defRPr/>
              </a:pPr>
              <a:t>9/12/2016</a:t>
            </a:fld>
            <a:endParaRPr lang="en-US" altLang="en-US"/>
          </a:p>
        </p:txBody>
      </p:sp>
      <p:sp>
        <p:nvSpPr>
          <p:cNvPr id="9" name="Footer Placeholder 5"/>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10" name="Slide Number Placeholder 6"/>
          <p:cNvSpPr>
            <a:spLocks noGrp="1"/>
          </p:cNvSpPr>
          <p:nvPr>
            <p:ph type="sldNum" sz="quarter" idx="12"/>
          </p:nvPr>
        </p:nvSpPr>
        <p:spPr/>
        <p:txBody>
          <a:bodyPr/>
          <a:lstStyle>
            <a:lvl1pPr>
              <a:defRPr/>
            </a:lvl1pPr>
          </a:lstStyle>
          <a:p>
            <a:fld id="{198A7EED-D6D0-4DC1-A959-BE6807F91902}"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61030515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5211763" y="6235700"/>
            <a:ext cx="1349375" cy="365125"/>
          </a:xfrm>
        </p:spPr>
        <p:txBody>
          <a:bodyPr/>
          <a:lstStyle>
            <a:lvl1pPr>
              <a:defRPr>
                <a:solidFill>
                  <a:schemeClr val="bg1"/>
                </a:solidFill>
              </a:defRPr>
            </a:lvl1pPr>
          </a:lstStyle>
          <a:p>
            <a:pPr>
              <a:defRPr/>
            </a:pPr>
            <a:fld id="{8FBEE9A7-D28D-4445-841E-8642D3475BB1}" type="datetime1">
              <a:rPr lang="en-US" altLang="en-US">
                <a:solidFill>
                  <a:prstClr val="white"/>
                </a:solidFill>
              </a:rPr>
              <a:pPr>
                <a:defRPr/>
              </a:pPr>
              <a:t>9/12/2016</a:t>
            </a:fld>
            <a:endParaRPr lang="en-US" altLang="en-US">
              <a:solidFill>
                <a:prstClr val="white"/>
              </a:solidFill>
            </a:endParaRPr>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solidFill>
                <a:prstClr val="white"/>
              </a:solidFill>
            </a:endParaRPr>
          </a:p>
        </p:txBody>
      </p:sp>
      <p:sp>
        <p:nvSpPr>
          <p:cNvPr id="11" name="Slide Number Placeholder 6"/>
          <p:cNvSpPr>
            <a:spLocks noGrp="1"/>
          </p:cNvSpPr>
          <p:nvPr>
            <p:ph type="sldNum" sz="quarter" idx="17"/>
          </p:nvPr>
        </p:nvSpPr>
        <p:spPr/>
        <p:txBody>
          <a:bodyPr/>
          <a:lstStyle>
            <a:lvl1pPr>
              <a:defRPr/>
            </a:lvl1pPr>
          </a:lstStyle>
          <a:p>
            <a:fld id="{F54A9246-5239-430C-9C8E-654049B59F2D}"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93893717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dirty="0" smtClean="0"/>
              <a:t>Click icon to add picture</a:t>
            </a:r>
            <a:endParaRPr noProof="0" dirty="0"/>
          </a:p>
        </p:txBody>
      </p:sp>
      <p:sp>
        <p:nvSpPr>
          <p:cNvPr id="11" name="Date Placeholder 4"/>
          <p:cNvSpPr>
            <a:spLocks noGrp="1"/>
          </p:cNvSpPr>
          <p:nvPr>
            <p:ph type="dt" sz="half" idx="16"/>
          </p:nvPr>
        </p:nvSpPr>
        <p:spPr>
          <a:xfrm>
            <a:off x="3048000" y="6235700"/>
            <a:ext cx="1347788" cy="365125"/>
          </a:xfrm>
        </p:spPr>
        <p:txBody>
          <a:bodyPr/>
          <a:lstStyle>
            <a:lvl1pPr>
              <a:defRPr>
                <a:solidFill>
                  <a:schemeClr val="bg1"/>
                </a:solidFill>
              </a:defRPr>
            </a:lvl1pPr>
          </a:lstStyle>
          <a:p>
            <a:pPr>
              <a:defRPr/>
            </a:pPr>
            <a:fld id="{DB0966DE-8ED0-40BD-AED1-B65E97CBAD20}" type="datetime1">
              <a:rPr lang="en-US" altLang="en-US">
                <a:solidFill>
                  <a:prstClr val="white"/>
                </a:solidFill>
              </a:rPr>
              <a:pPr>
                <a:defRPr/>
              </a:pPr>
              <a:t>9/12/2016</a:t>
            </a:fld>
            <a:endParaRPr lang="en-US" altLang="en-US">
              <a:solidFill>
                <a:prstClr val="white"/>
              </a:solidFill>
            </a:endParaRPr>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solidFill>
                <a:prstClr val="white"/>
              </a:solidFill>
            </a:endParaRPr>
          </a:p>
        </p:txBody>
      </p:sp>
      <p:sp>
        <p:nvSpPr>
          <p:cNvPr id="16" name="Slide Number Placeholder 6"/>
          <p:cNvSpPr>
            <a:spLocks noGrp="1"/>
          </p:cNvSpPr>
          <p:nvPr>
            <p:ph type="sldNum" sz="quarter" idx="18"/>
          </p:nvPr>
        </p:nvSpPr>
        <p:spPr/>
        <p:txBody>
          <a:bodyPr/>
          <a:lstStyle>
            <a:lvl1pPr>
              <a:defRPr/>
            </a:lvl1pPr>
          </a:lstStyle>
          <a:p>
            <a:fld id="{777B7CEC-D247-4D23-87F2-167A1317D225}"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35257992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7391400" y="6423025"/>
            <a:ext cx="1536700" cy="365125"/>
          </a:xfrm>
        </p:spPr>
        <p:txBody>
          <a:bodyPr/>
          <a:lstStyle>
            <a:lvl1pPr>
              <a:defRPr/>
            </a:lvl1pPr>
          </a:lstStyle>
          <a:p>
            <a:pPr>
              <a:defRPr/>
            </a:pPr>
            <a:fld id="{DE83E782-2C55-413B-8563-981786BD3A3B}" type="datetime1">
              <a:rPr lang="en-US" altLang="en-US"/>
              <a:pPr>
                <a:defRPr/>
              </a:pPr>
              <a:t>9/12/2016</a:t>
            </a:fld>
            <a:endParaRPr lang="en-US" alt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en-US">
              <a:solidFill>
                <a:prstClr val="black">
                  <a:lumMod val="65000"/>
                  <a:lumOff val="35000"/>
                </a:prstClr>
              </a:solidFill>
            </a:endParaRPr>
          </a:p>
        </p:txBody>
      </p:sp>
      <p:sp>
        <p:nvSpPr>
          <p:cNvPr id="11" name="Slide Number Placeholder 6"/>
          <p:cNvSpPr>
            <a:spLocks noGrp="1"/>
          </p:cNvSpPr>
          <p:nvPr>
            <p:ph type="sldNum" sz="quarter" idx="17"/>
          </p:nvPr>
        </p:nvSpPr>
        <p:spPr/>
        <p:txBody>
          <a:bodyPr/>
          <a:lstStyle>
            <a:lvl1pPr>
              <a:defRPr/>
            </a:lvl1pPr>
          </a:lstStyle>
          <a:p>
            <a:fld id="{DAB7049E-A5C7-46D4-909C-BB465B074CAD}"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41616497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fld id="{FD8D1A59-CF07-42A9-A47B-A49E1303F757}" type="datetime1">
              <a:rPr lang="en-US" altLang="en-US"/>
              <a:pPr>
                <a:defRPr/>
              </a:pPr>
              <a:t>9/12/2016</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8" name="Slide Number Placeholder 5"/>
          <p:cNvSpPr>
            <a:spLocks noGrp="1"/>
          </p:cNvSpPr>
          <p:nvPr>
            <p:ph type="sldNum" sz="quarter" idx="12"/>
          </p:nvPr>
        </p:nvSpPr>
        <p:spPr/>
        <p:txBody>
          <a:bodyPr/>
          <a:lstStyle>
            <a:lvl1pPr>
              <a:defRPr/>
            </a:lvl1pPr>
          </a:lstStyle>
          <a:p>
            <a:fld id="{4C3BBAF4-C63B-4148-9773-E9508101F6C0}"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61357634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5" name="TextBox 4"/>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fld id="{88169309-77AE-4E50-9B0C-911B951B1B49}" type="datetime1">
              <a:rPr lang="en-US" altLang="en-US"/>
              <a:pPr>
                <a:defRPr/>
              </a:pPr>
              <a:t>9/12/2016</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8" name="Slide Number Placeholder 5"/>
          <p:cNvSpPr>
            <a:spLocks noGrp="1"/>
          </p:cNvSpPr>
          <p:nvPr>
            <p:ph type="sldNum" sz="quarter" idx="12"/>
          </p:nvPr>
        </p:nvSpPr>
        <p:spPr/>
        <p:txBody>
          <a:bodyPr/>
          <a:lstStyle>
            <a:lvl1pPr>
              <a:defRPr/>
            </a:lvl1pPr>
          </a:lstStyle>
          <a:p>
            <a:fld id="{47C687FF-8E6A-4862-91C8-F3194A3EF955}"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921780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pPr>
              <a:defRPr/>
            </a:pPr>
            <a:fld id="{E9DA6EAF-AB2F-4943-8F35-FF59FC4D577F}" type="datetime1">
              <a:rPr lang="en-US" altLang="en-US"/>
              <a:pPr>
                <a:defRPr/>
              </a:pPr>
              <a:t>9/12/2016</a:t>
            </a:fld>
            <a:endParaRPr lang="en-US" alt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fld id="{69859691-3B60-43FB-91AA-D5E2A89C3F2F}" type="slidenum">
              <a:rPr lang="en-US" altLang="en-US"/>
              <a:pPr/>
              <a:t>‹#›</a:t>
            </a:fld>
            <a:endParaRPr lang="en-US" altLang="en-US"/>
          </a:p>
        </p:txBody>
      </p:sp>
    </p:spTree>
    <p:extLst>
      <p:ext uri="{BB962C8B-B14F-4D97-AF65-F5344CB8AC3E}">
        <p14:creationId xmlns:p14="http://schemas.microsoft.com/office/powerpoint/2010/main" val="3350342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p:txBody>
          <a:bodyPr/>
          <a:lstStyle>
            <a:lvl1pPr>
              <a:defRPr/>
            </a:lvl1pPr>
          </a:lstStyle>
          <a:p>
            <a:pPr>
              <a:defRPr/>
            </a:pPr>
            <a:fld id="{61F98A8B-2E4D-4D22-9910-CE3B52F422D5}" type="datetime1">
              <a:rPr lang="en-US" altLang="en-US"/>
              <a:pPr>
                <a:defRPr/>
              </a:pPr>
              <a:t>9/12/2016</a:t>
            </a:fld>
            <a:endParaRPr lang="en-US" altLang="en-US"/>
          </a:p>
        </p:txBody>
      </p:sp>
      <p:sp>
        <p:nvSpPr>
          <p:cNvPr id="9" name="Footer Placeholder 5"/>
          <p:cNvSpPr>
            <a:spLocks noGrp="1"/>
          </p:cNvSpPr>
          <p:nvPr>
            <p:ph type="ftr" sz="quarter" idx="18"/>
          </p:nvPr>
        </p:nvSpPr>
        <p:spPr/>
        <p:txBody>
          <a:bodyPr/>
          <a:lstStyle>
            <a:lvl1pPr>
              <a:defRPr/>
            </a:lvl1pPr>
          </a:lstStyle>
          <a:p>
            <a:pPr>
              <a:defRPr/>
            </a:pPr>
            <a:endParaRPr lang="en-US"/>
          </a:p>
        </p:txBody>
      </p:sp>
      <p:sp>
        <p:nvSpPr>
          <p:cNvPr id="10" name="Slide Number Placeholder 6"/>
          <p:cNvSpPr>
            <a:spLocks noGrp="1"/>
          </p:cNvSpPr>
          <p:nvPr>
            <p:ph type="sldNum" sz="quarter" idx="19"/>
          </p:nvPr>
        </p:nvSpPr>
        <p:spPr/>
        <p:txBody>
          <a:bodyPr/>
          <a:lstStyle>
            <a:lvl1pPr>
              <a:defRPr/>
            </a:lvl1pPr>
          </a:lstStyle>
          <a:p>
            <a:fld id="{53AAA36F-3636-4B57-A6BF-0FF7DE456A12}" type="slidenum">
              <a:rPr lang="en-US" altLang="en-US"/>
              <a:pPr/>
              <a:t>‹#›</a:t>
            </a:fld>
            <a:endParaRPr lang="en-US" altLang="en-US"/>
          </a:p>
        </p:txBody>
      </p:sp>
    </p:spTree>
    <p:extLst>
      <p:ext uri="{BB962C8B-B14F-4D97-AF65-F5344CB8AC3E}">
        <p14:creationId xmlns:p14="http://schemas.microsoft.com/office/powerpoint/2010/main" val="1915443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theme" Target="../theme/theme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18" Type="http://schemas.openxmlformats.org/officeDocument/2006/relationships/slideLayout" Target="../slideLayouts/slideLayout5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slideLayout" Target="../slideLayouts/slideLayout56.xml"/><Relationship Id="rId2" Type="http://schemas.openxmlformats.org/officeDocument/2006/relationships/slideLayout" Target="../slideLayouts/slideLayout41.xml"/><Relationship Id="rId16" Type="http://schemas.openxmlformats.org/officeDocument/2006/relationships/slideLayout" Target="../slideLayouts/slideLayout55.xml"/><Relationship Id="rId20" Type="http://schemas.openxmlformats.org/officeDocument/2006/relationships/theme" Target="../theme/theme3.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10" Type="http://schemas.openxmlformats.org/officeDocument/2006/relationships/slideLayout" Target="../slideLayouts/slideLayout49.xml"/><Relationship Id="rId19" Type="http://schemas.openxmlformats.org/officeDocument/2006/relationships/slideLayout" Target="../slideLayouts/slideLayout58.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slideLayout" Target="../slideLayouts/slideLayout71.xml"/><Relationship Id="rId18" Type="http://schemas.openxmlformats.org/officeDocument/2006/relationships/slideLayout" Target="../slideLayouts/slideLayout76.xml"/><Relationship Id="rId3" Type="http://schemas.openxmlformats.org/officeDocument/2006/relationships/slideLayout" Target="../slideLayouts/slideLayout61.xml"/><Relationship Id="rId21" Type="http://schemas.openxmlformats.org/officeDocument/2006/relationships/theme" Target="../theme/theme4.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17" Type="http://schemas.openxmlformats.org/officeDocument/2006/relationships/slideLayout" Target="../slideLayouts/slideLayout75.xml"/><Relationship Id="rId2" Type="http://schemas.openxmlformats.org/officeDocument/2006/relationships/slideLayout" Target="../slideLayouts/slideLayout60.xml"/><Relationship Id="rId16" Type="http://schemas.openxmlformats.org/officeDocument/2006/relationships/slideLayout" Target="../slideLayouts/slideLayout74.xml"/><Relationship Id="rId20" Type="http://schemas.openxmlformats.org/officeDocument/2006/relationships/slideLayout" Target="../slideLayouts/slideLayout78.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5" Type="http://schemas.openxmlformats.org/officeDocument/2006/relationships/slideLayout" Target="../slideLayouts/slideLayout73.xml"/><Relationship Id="rId10" Type="http://schemas.openxmlformats.org/officeDocument/2006/relationships/slideLayout" Target="../slideLayouts/slideLayout68.xml"/><Relationship Id="rId19" Type="http://schemas.openxmlformats.org/officeDocument/2006/relationships/slideLayout" Target="../slideLayouts/slideLayout77.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slideLayout" Target="../slideLayouts/slideLayout7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98475" y="1981200"/>
            <a:ext cx="75565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100">
                <a:solidFill>
                  <a:srgbClr val="595959"/>
                </a:solidFill>
                <a:latin typeface="Arial" charset="0"/>
                <a:ea typeface="ＭＳ Ｐゴシック" pitchFamily="34" charset="-128"/>
              </a:defRPr>
            </a:lvl1pPr>
          </a:lstStyle>
          <a:p>
            <a:pPr>
              <a:defRPr/>
            </a:pPr>
            <a:fld id="{FB19964F-AB5C-45F0-BA21-78535E8CDC15}" type="datetime1">
              <a:rPr lang="en-US" altLang="en-US"/>
              <a:pPr>
                <a:defRPr/>
              </a:pPr>
              <a:t>9/12/2016</a:t>
            </a:fld>
            <a:endParaRPr lang="en-US" alt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fontAlgn="auto">
              <a:spcBef>
                <a:spcPts val="0"/>
              </a:spcBef>
              <a:spcAft>
                <a:spcPts val="0"/>
              </a:spcAft>
              <a:defRPr sz="1100">
                <a:solidFill>
                  <a:schemeClr val="tx1">
                    <a:lumMod val="65000"/>
                    <a:lumOff val="3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bg1"/>
                </a:solidFill>
              </a:defRPr>
            </a:lvl1pPr>
          </a:lstStyle>
          <a:p>
            <a:fld id="{CC22F3EE-7F3A-459D-ADD7-6DAC21C4050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5210" r:id="rId1"/>
    <p:sldLayoutId id="2147485211" r:id="rId2"/>
    <p:sldLayoutId id="2147485212" r:id="rId3"/>
    <p:sldLayoutId id="2147485213" r:id="rId4"/>
    <p:sldLayoutId id="2147485214" r:id="rId5"/>
    <p:sldLayoutId id="2147485215" r:id="rId6"/>
    <p:sldLayoutId id="2147485216" r:id="rId7"/>
    <p:sldLayoutId id="2147485217" r:id="rId8"/>
    <p:sldLayoutId id="2147485218" r:id="rId9"/>
    <p:sldLayoutId id="2147485219" r:id="rId10"/>
    <p:sldLayoutId id="2147485220" r:id="rId11"/>
    <p:sldLayoutId id="2147485221" r:id="rId12"/>
    <p:sldLayoutId id="2147485222" r:id="rId13"/>
    <p:sldLayoutId id="2147485223" r:id="rId14"/>
    <p:sldLayoutId id="2147485224" r:id="rId15"/>
    <p:sldLayoutId id="2147485225" r:id="rId16"/>
    <p:sldLayoutId id="2147485226" r:id="rId17"/>
    <p:sldLayoutId id="2147485227" r:id="rId18"/>
    <p:sldLayoutId id="2147485228" r:id="rId19"/>
    <p:sldLayoutId id="2147485229" r:id="rId20"/>
  </p:sldLayoutIdLst>
  <p:txStyles>
    <p:titleStyle>
      <a:lvl1pPr algn="l" rtl="0" eaLnBrk="0" fontAlgn="base" hangingPunct="0">
        <a:spcBef>
          <a:spcPct val="0"/>
        </a:spcBef>
        <a:spcAft>
          <a:spcPct val="0"/>
        </a:spcAft>
        <a:defRPr sz="3600" kern="1200">
          <a:solidFill>
            <a:schemeClr val="accent1"/>
          </a:solidFill>
          <a:latin typeface="+mj-lt"/>
          <a:ea typeface="ＭＳ Ｐゴシック" panose="020B0600070205080204" pitchFamily="34" charset="-128"/>
          <a:cs typeface="ＭＳ Ｐゴシック" charset="-128"/>
        </a:defRPr>
      </a:lvl1pPr>
      <a:lvl2pPr algn="l" rtl="0" eaLnBrk="0" fontAlgn="base" hangingPunct="0">
        <a:spcBef>
          <a:spcPct val="0"/>
        </a:spcBef>
        <a:spcAft>
          <a:spcPct val="0"/>
        </a:spcAft>
        <a:defRPr sz="3600">
          <a:solidFill>
            <a:schemeClr val="accent1"/>
          </a:solidFill>
          <a:latin typeface="Arial" charset="0"/>
          <a:ea typeface="ＭＳ Ｐゴシック" panose="020B0600070205080204" pitchFamily="34" charset="-128"/>
          <a:cs typeface="ＭＳ Ｐゴシック" charset="-128"/>
        </a:defRPr>
      </a:lvl2pPr>
      <a:lvl3pPr algn="l" rtl="0" eaLnBrk="0" fontAlgn="base" hangingPunct="0">
        <a:spcBef>
          <a:spcPct val="0"/>
        </a:spcBef>
        <a:spcAft>
          <a:spcPct val="0"/>
        </a:spcAft>
        <a:defRPr sz="3600">
          <a:solidFill>
            <a:schemeClr val="accent1"/>
          </a:solidFill>
          <a:latin typeface="Arial" charset="0"/>
          <a:ea typeface="ＭＳ Ｐゴシック" panose="020B0600070205080204" pitchFamily="34" charset="-128"/>
          <a:cs typeface="ＭＳ Ｐゴシック" charset="-128"/>
        </a:defRPr>
      </a:lvl3pPr>
      <a:lvl4pPr algn="l" rtl="0" eaLnBrk="0" fontAlgn="base" hangingPunct="0">
        <a:spcBef>
          <a:spcPct val="0"/>
        </a:spcBef>
        <a:spcAft>
          <a:spcPct val="0"/>
        </a:spcAft>
        <a:defRPr sz="3600">
          <a:solidFill>
            <a:schemeClr val="accent1"/>
          </a:solidFill>
          <a:latin typeface="Arial" charset="0"/>
          <a:ea typeface="ＭＳ Ｐゴシック" panose="020B0600070205080204" pitchFamily="34" charset="-128"/>
          <a:cs typeface="ＭＳ Ｐゴシック" charset="-128"/>
        </a:defRPr>
      </a:lvl4pPr>
      <a:lvl5pPr algn="l" rtl="0" eaLnBrk="0" fontAlgn="base" hangingPunct="0">
        <a:spcBef>
          <a:spcPct val="0"/>
        </a:spcBef>
        <a:spcAft>
          <a:spcPct val="0"/>
        </a:spcAft>
        <a:defRPr sz="3600">
          <a:solidFill>
            <a:schemeClr val="accent1"/>
          </a:solidFill>
          <a:latin typeface="Arial" charset="0"/>
          <a:ea typeface="ＭＳ Ｐゴシック" panose="020B0600070205080204" pitchFamily="34"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panose="020B0600070205080204" pitchFamily="34"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panose="020B0600070205080204" pitchFamily="34" charset="-128"/>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panose="020B0600070205080204" pitchFamily="34" charset="-128"/>
          <a:cs typeface="+mn-cs"/>
        </a:defRPr>
      </a:lvl3pPr>
      <a:lvl4pPr marL="9144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panose="020B0600070205080204" pitchFamily="34" charset="-128"/>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QuestionShape"/>
          <p:cNvSpPr>
            <a:spLocks noChangeArrowheads="1"/>
          </p:cNvSpPr>
          <p:nvPr userDrawn="1"/>
        </p:nvSpPr>
        <p:spPr bwMode="auto">
          <a:xfrm>
            <a:off x="127000" y="127000"/>
            <a:ext cx="8890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US" altLang="en-US" sz="3600" smtClean="0">
                <a:solidFill>
                  <a:schemeClr val="accent1"/>
                </a:solidFill>
              </a:rPr>
              <a:t>iRespond Question Master</a:t>
            </a:r>
          </a:p>
        </p:txBody>
      </p:sp>
      <p:sp>
        <p:nvSpPr>
          <p:cNvPr id="2051" name="AShape"/>
          <p:cNvSpPr>
            <a:spLocks noChangeArrowheads="1"/>
          </p:cNvSpPr>
          <p:nvPr userDrawn="1"/>
        </p:nvSpPr>
        <p:spPr bwMode="auto">
          <a:xfrm>
            <a:off x="127000" y="31115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spcBef>
                <a:spcPts val="2000"/>
              </a:spcBef>
              <a:buClr>
                <a:schemeClr val="accent1"/>
              </a:buClr>
              <a:buSzPct val="75000"/>
              <a:buFont typeface="Wingdings" pitchFamily="2" charset="2"/>
              <a:buNone/>
              <a:defRPr/>
            </a:pPr>
            <a:r>
              <a:rPr lang="en-US" altLang="en-US" sz="2000" smtClean="0">
                <a:solidFill>
                  <a:srgbClr val="595959"/>
                </a:solidFill>
              </a:rPr>
              <a:t>A.) Response A</a:t>
            </a:r>
          </a:p>
        </p:txBody>
      </p:sp>
      <p:sp>
        <p:nvSpPr>
          <p:cNvPr id="2052" name="BShape"/>
          <p:cNvSpPr>
            <a:spLocks noChangeArrowheads="1"/>
          </p:cNvSpPr>
          <p:nvPr userDrawn="1"/>
        </p:nvSpPr>
        <p:spPr bwMode="auto">
          <a:xfrm>
            <a:off x="127000" y="38354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spcBef>
                <a:spcPts val="2000"/>
              </a:spcBef>
              <a:buClr>
                <a:schemeClr val="accent1"/>
              </a:buClr>
              <a:buSzPct val="75000"/>
              <a:buFont typeface="Wingdings" pitchFamily="2" charset="2"/>
              <a:buNone/>
              <a:defRPr/>
            </a:pPr>
            <a:r>
              <a:rPr lang="en-US" altLang="en-US" sz="2000" smtClean="0">
                <a:solidFill>
                  <a:srgbClr val="595959"/>
                </a:solidFill>
              </a:rPr>
              <a:t>B.) Response B</a:t>
            </a:r>
          </a:p>
        </p:txBody>
      </p:sp>
      <p:sp>
        <p:nvSpPr>
          <p:cNvPr id="2053" name="CShape"/>
          <p:cNvSpPr>
            <a:spLocks noChangeArrowheads="1"/>
          </p:cNvSpPr>
          <p:nvPr userDrawn="1"/>
        </p:nvSpPr>
        <p:spPr bwMode="auto">
          <a:xfrm>
            <a:off x="127000" y="45593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spcBef>
                <a:spcPts val="2000"/>
              </a:spcBef>
              <a:buClr>
                <a:schemeClr val="accent1"/>
              </a:buClr>
              <a:buSzPct val="75000"/>
              <a:buFont typeface="Wingdings" pitchFamily="2" charset="2"/>
              <a:buNone/>
              <a:defRPr/>
            </a:pPr>
            <a:r>
              <a:rPr lang="en-US" altLang="en-US" sz="2000" smtClean="0">
                <a:solidFill>
                  <a:srgbClr val="595959"/>
                </a:solidFill>
              </a:rPr>
              <a:t>C.) Response C</a:t>
            </a:r>
          </a:p>
        </p:txBody>
      </p:sp>
      <p:sp>
        <p:nvSpPr>
          <p:cNvPr id="2054" name="DShape"/>
          <p:cNvSpPr>
            <a:spLocks noChangeArrowheads="1"/>
          </p:cNvSpPr>
          <p:nvPr userDrawn="1"/>
        </p:nvSpPr>
        <p:spPr bwMode="auto">
          <a:xfrm>
            <a:off x="127000" y="52832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spcBef>
                <a:spcPts val="2000"/>
              </a:spcBef>
              <a:buClr>
                <a:schemeClr val="accent1"/>
              </a:buClr>
              <a:buSzPct val="75000"/>
              <a:buFont typeface="Wingdings" pitchFamily="2" charset="2"/>
              <a:buNone/>
              <a:defRPr/>
            </a:pPr>
            <a:r>
              <a:rPr lang="en-US" altLang="en-US" sz="2000" smtClean="0">
                <a:solidFill>
                  <a:srgbClr val="595959"/>
                </a:solidFill>
              </a:rPr>
              <a:t>D.) Response D</a:t>
            </a:r>
          </a:p>
        </p:txBody>
      </p:sp>
      <p:sp>
        <p:nvSpPr>
          <p:cNvPr id="2055" name="EShape"/>
          <p:cNvSpPr>
            <a:spLocks noChangeArrowheads="1"/>
          </p:cNvSpPr>
          <p:nvPr userDrawn="1"/>
        </p:nvSpPr>
        <p:spPr bwMode="auto">
          <a:xfrm>
            <a:off x="127000" y="60071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spcBef>
                <a:spcPts val="2000"/>
              </a:spcBef>
              <a:buClr>
                <a:schemeClr val="accent1"/>
              </a:buClr>
              <a:buSzPct val="75000"/>
              <a:buFont typeface="Wingdings" pitchFamily="2" charset="2"/>
              <a:buNone/>
              <a:defRPr/>
            </a:pPr>
            <a:r>
              <a:rPr lang="en-US" altLang="en-US" sz="2000" smtClean="0">
                <a:solidFill>
                  <a:srgbClr val="595959"/>
                </a:solidFill>
              </a:rPr>
              <a:t>E.) Response E</a:t>
            </a:r>
          </a:p>
        </p:txBody>
      </p:sp>
      <p:sp>
        <p:nvSpPr>
          <p:cNvPr id="11" name="Percent"/>
          <p:cNvSpPr/>
          <p:nvPr userDrawn="1"/>
        </p:nvSpPr>
        <p:spPr>
          <a:xfrm>
            <a:off x="6350000" y="254000"/>
            <a:ext cx="2540000" cy="508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rgbClr val="000000"/>
                </a:solidFill>
              </a:rPr>
              <a:t>Percent Complete 100%</a:t>
            </a:r>
          </a:p>
        </p:txBody>
      </p:sp>
      <p:sp>
        <p:nvSpPr>
          <p:cNvPr id="12" name="Timer"/>
          <p:cNvSpPr/>
          <p:nvPr userDrawn="1"/>
        </p:nvSpPr>
        <p:spPr>
          <a:xfrm>
            <a:off x="254000" y="254000"/>
            <a:ext cx="2540000" cy="508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5230" r:id="rId1"/>
    <p:sldLayoutId id="2147485231" r:id="rId2"/>
    <p:sldLayoutId id="2147485232" r:id="rId3"/>
    <p:sldLayoutId id="2147485233" r:id="rId4"/>
    <p:sldLayoutId id="2147485234" r:id="rId5"/>
    <p:sldLayoutId id="2147485235" r:id="rId6"/>
    <p:sldLayoutId id="2147485236" r:id="rId7"/>
    <p:sldLayoutId id="2147485237" r:id="rId8"/>
    <p:sldLayoutId id="2147485238" r:id="rId9"/>
    <p:sldLayoutId id="2147485239" r:id="rId10"/>
    <p:sldLayoutId id="2147485240" r:id="rId11"/>
    <p:sldLayoutId id="2147485241" r:id="rId12"/>
    <p:sldLayoutId id="2147485242" r:id="rId13"/>
    <p:sldLayoutId id="2147485243" r:id="rId14"/>
    <p:sldLayoutId id="2147485244" r:id="rId15"/>
    <p:sldLayoutId id="2147485245" r:id="rId16"/>
    <p:sldLayoutId id="2147485246" r:id="rId17"/>
    <p:sldLayoutId id="2147485247" r:id="rId18"/>
    <p:sldLayoutId id="2147485248" r:id="rId19"/>
  </p:sldLayoutIdLst>
  <p:txStyles>
    <p:titleStyle>
      <a:lvl1pPr algn="l" rtl="0" eaLnBrk="0" fontAlgn="base" hangingPunct="0">
        <a:spcBef>
          <a:spcPct val="0"/>
        </a:spcBef>
        <a:spcAft>
          <a:spcPct val="0"/>
        </a:spcAft>
        <a:defRPr sz="3600" kern="1200">
          <a:solidFill>
            <a:schemeClr val="accent1"/>
          </a:solidFill>
          <a:latin typeface="+mj-lt"/>
          <a:ea typeface="ＭＳ Ｐゴシック" panose="020B0600070205080204" pitchFamily="34" charset="-128"/>
          <a:cs typeface="ＭＳ Ｐゴシック" charset="-128"/>
        </a:defRPr>
      </a:lvl1pPr>
      <a:lvl2pPr algn="l" rtl="0" eaLnBrk="0" fontAlgn="base" hangingPunct="0">
        <a:spcBef>
          <a:spcPct val="0"/>
        </a:spcBef>
        <a:spcAft>
          <a:spcPct val="0"/>
        </a:spcAft>
        <a:defRPr sz="3600">
          <a:solidFill>
            <a:schemeClr val="accent1"/>
          </a:solidFill>
          <a:latin typeface="Arial" charset="0"/>
          <a:ea typeface="ＭＳ Ｐゴシック" panose="020B0600070205080204" pitchFamily="34" charset="-128"/>
          <a:cs typeface="ＭＳ Ｐゴシック" charset="-128"/>
        </a:defRPr>
      </a:lvl2pPr>
      <a:lvl3pPr algn="l" rtl="0" eaLnBrk="0" fontAlgn="base" hangingPunct="0">
        <a:spcBef>
          <a:spcPct val="0"/>
        </a:spcBef>
        <a:spcAft>
          <a:spcPct val="0"/>
        </a:spcAft>
        <a:defRPr sz="3600">
          <a:solidFill>
            <a:schemeClr val="accent1"/>
          </a:solidFill>
          <a:latin typeface="Arial" charset="0"/>
          <a:ea typeface="ＭＳ Ｐゴシック" panose="020B0600070205080204" pitchFamily="34" charset="-128"/>
          <a:cs typeface="ＭＳ Ｐゴシック" charset="-128"/>
        </a:defRPr>
      </a:lvl3pPr>
      <a:lvl4pPr algn="l" rtl="0" eaLnBrk="0" fontAlgn="base" hangingPunct="0">
        <a:spcBef>
          <a:spcPct val="0"/>
        </a:spcBef>
        <a:spcAft>
          <a:spcPct val="0"/>
        </a:spcAft>
        <a:defRPr sz="3600">
          <a:solidFill>
            <a:schemeClr val="accent1"/>
          </a:solidFill>
          <a:latin typeface="Arial" charset="0"/>
          <a:ea typeface="ＭＳ Ｐゴシック" panose="020B0600070205080204" pitchFamily="34" charset="-128"/>
          <a:cs typeface="ＭＳ Ｐゴシック" charset="-128"/>
        </a:defRPr>
      </a:lvl4pPr>
      <a:lvl5pPr algn="l" rtl="0" eaLnBrk="0" fontAlgn="base" hangingPunct="0">
        <a:spcBef>
          <a:spcPct val="0"/>
        </a:spcBef>
        <a:spcAft>
          <a:spcPct val="0"/>
        </a:spcAft>
        <a:defRPr sz="3600">
          <a:solidFill>
            <a:schemeClr val="accent1"/>
          </a:solidFill>
          <a:latin typeface="Arial" charset="0"/>
          <a:ea typeface="ＭＳ Ｐゴシック" panose="020B0600070205080204" pitchFamily="34"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panose="020B0600070205080204" pitchFamily="34"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panose="020B0600070205080204" pitchFamily="34" charset="-128"/>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panose="020B0600070205080204" pitchFamily="34" charset="-128"/>
          <a:cs typeface="+mn-cs"/>
        </a:defRPr>
      </a:lvl3pPr>
      <a:lvl4pPr marL="9144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panose="020B0600070205080204" pitchFamily="34" charset="-128"/>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GraphShape" hidden="1"/>
          <p:cNvSpPr/>
          <p:nvPr userDrawn="1"/>
        </p:nvSpPr>
        <p:spPr>
          <a:xfrm>
            <a:off x="127000" y="254000"/>
            <a:ext cx="1270000" cy="12700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t>iRespond Graph</a:t>
            </a:r>
          </a:p>
        </p:txBody>
      </p:sp>
      <p:grpSp>
        <p:nvGrpSpPr>
          <p:cNvPr id="3077" name="CorrectBarGroup"/>
          <p:cNvGrpSpPr>
            <a:grpSpLocks/>
          </p:cNvGrpSpPr>
          <p:nvPr userDrawn="1"/>
        </p:nvGrpSpPr>
        <p:grpSpPr bwMode="auto">
          <a:xfrm>
            <a:off x="1270000" y="3175000"/>
            <a:ext cx="2667000" cy="2540000"/>
            <a:chOff x="1270000" y="3175000"/>
            <a:chExt cx="2667000" cy="2540000"/>
          </a:xfrm>
        </p:grpSpPr>
        <p:sp>
          <p:nvSpPr>
            <p:cNvPr id="7" name="CorrectBar0"/>
            <p:cNvSpPr/>
            <p:nvPr userDrawn="1"/>
          </p:nvSpPr>
          <p:spPr>
            <a:xfrm>
              <a:off x="1270000" y="3175000"/>
              <a:ext cx="1079500" cy="2540000"/>
            </a:xfrm>
            <a:prstGeom prst="rect">
              <a:avLst/>
            </a:prstGeom>
            <a:gradFill flip="none" rotWithShape="1">
              <a:gsLst>
                <a:gs pos="0">
                  <a:srgbClr val="22FF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CorrectBar1"/>
            <p:cNvSpPr/>
            <p:nvPr userDrawn="1"/>
          </p:nvSpPr>
          <p:spPr>
            <a:xfrm>
              <a:off x="2857500" y="4445000"/>
              <a:ext cx="1079500" cy="1270000"/>
            </a:xfrm>
            <a:prstGeom prst="rect">
              <a:avLst/>
            </a:prstGeom>
            <a:gradFill flip="none" rotWithShape="1">
              <a:gsLst>
                <a:gs pos="0">
                  <a:srgbClr val="22FF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nvGrpSpPr>
          <p:cNvPr id="3078" name="PercentLabelGroup"/>
          <p:cNvGrpSpPr>
            <a:grpSpLocks/>
          </p:cNvGrpSpPr>
          <p:nvPr userDrawn="1"/>
        </p:nvGrpSpPr>
        <p:grpSpPr bwMode="auto">
          <a:xfrm>
            <a:off x="1270000" y="1270000"/>
            <a:ext cx="7429500" cy="317500"/>
            <a:chOff x="1270000" y="1270000"/>
            <a:chExt cx="7429500" cy="317500"/>
          </a:xfrm>
        </p:grpSpPr>
        <p:sp>
          <p:nvSpPr>
            <p:cNvPr id="3" name="PercentLabel0"/>
            <p:cNvSpPr/>
            <p:nvPr userDrawn="1"/>
          </p:nvSpPr>
          <p:spPr>
            <a:xfrm>
              <a:off x="12700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67%</a:t>
              </a:r>
            </a:p>
          </p:txBody>
        </p:sp>
        <p:sp>
          <p:nvSpPr>
            <p:cNvPr id="9" name="PercentLabel1"/>
            <p:cNvSpPr/>
            <p:nvPr userDrawn="1"/>
          </p:nvSpPr>
          <p:spPr>
            <a:xfrm>
              <a:off x="28575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33%</a:t>
              </a:r>
            </a:p>
          </p:txBody>
        </p:sp>
        <p:sp>
          <p:nvSpPr>
            <p:cNvPr id="12" name="PercentLabel2"/>
            <p:cNvSpPr/>
            <p:nvPr userDrawn="1"/>
          </p:nvSpPr>
          <p:spPr>
            <a:xfrm>
              <a:off x="44450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100%</a:t>
              </a:r>
            </a:p>
          </p:txBody>
        </p:sp>
        <p:sp>
          <p:nvSpPr>
            <p:cNvPr id="15" name="PercentLabel3"/>
            <p:cNvSpPr/>
            <p:nvPr userDrawn="1"/>
          </p:nvSpPr>
          <p:spPr>
            <a:xfrm>
              <a:off x="60325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100%</a:t>
              </a:r>
            </a:p>
          </p:txBody>
        </p:sp>
        <p:sp>
          <p:nvSpPr>
            <p:cNvPr id="18" name="PercentLabel4"/>
            <p:cNvSpPr/>
            <p:nvPr userDrawn="1"/>
          </p:nvSpPr>
          <p:spPr>
            <a:xfrm>
              <a:off x="76200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67%</a:t>
              </a:r>
            </a:p>
          </p:txBody>
        </p:sp>
      </p:grpSp>
      <p:grpSp>
        <p:nvGrpSpPr>
          <p:cNvPr id="3079" name="IncorrectBarGroup"/>
          <p:cNvGrpSpPr>
            <a:grpSpLocks/>
          </p:cNvGrpSpPr>
          <p:nvPr userDrawn="1"/>
        </p:nvGrpSpPr>
        <p:grpSpPr bwMode="auto">
          <a:xfrm>
            <a:off x="4445000" y="1905000"/>
            <a:ext cx="4254500" cy="3810000"/>
            <a:chOff x="4445000" y="1905000"/>
            <a:chExt cx="4254500" cy="3810000"/>
          </a:xfrm>
        </p:grpSpPr>
        <p:sp>
          <p:nvSpPr>
            <p:cNvPr id="13" name="IncorrectBar2"/>
            <p:cNvSpPr/>
            <p:nvPr userDrawn="1"/>
          </p:nvSpPr>
          <p:spPr>
            <a:xfrm>
              <a:off x="4445000" y="1905000"/>
              <a:ext cx="1079500" cy="3810000"/>
            </a:xfrm>
            <a:prstGeom prst="rect">
              <a:avLst/>
            </a:prstGeom>
            <a:gradFill flip="none" rotWithShape="1">
              <a:gsLst>
                <a:gs pos="0">
                  <a:srgbClr val="FF22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 name="IncorrectBar3"/>
            <p:cNvSpPr/>
            <p:nvPr userDrawn="1"/>
          </p:nvSpPr>
          <p:spPr>
            <a:xfrm>
              <a:off x="6032500" y="1905000"/>
              <a:ext cx="1079500" cy="3810000"/>
            </a:xfrm>
            <a:prstGeom prst="rect">
              <a:avLst/>
            </a:prstGeom>
            <a:gradFill flip="none" rotWithShape="1">
              <a:gsLst>
                <a:gs pos="0">
                  <a:srgbClr val="FF22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 name="IncorrectBar4"/>
            <p:cNvSpPr/>
            <p:nvPr userDrawn="1"/>
          </p:nvSpPr>
          <p:spPr>
            <a:xfrm>
              <a:off x="7620000" y="3175000"/>
              <a:ext cx="1079500" cy="2540000"/>
            </a:xfrm>
            <a:prstGeom prst="rect">
              <a:avLst/>
            </a:prstGeom>
            <a:gradFill flip="none" rotWithShape="1">
              <a:gsLst>
                <a:gs pos="0">
                  <a:srgbClr val="FF22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nvGrpSpPr>
          <p:cNvPr id="3080" name="XLabelGroup"/>
          <p:cNvGrpSpPr>
            <a:grpSpLocks/>
          </p:cNvGrpSpPr>
          <p:nvPr userDrawn="1"/>
        </p:nvGrpSpPr>
        <p:grpSpPr bwMode="auto">
          <a:xfrm>
            <a:off x="1270000" y="5842000"/>
            <a:ext cx="7429500" cy="317500"/>
            <a:chOff x="1270000" y="5842000"/>
            <a:chExt cx="7429500" cy="317500"/>
          </a:xfrm>
        </p:grpSpPr>
        <p:sp>
          <p:nvSpPr>
            <p:cNvPr id="8" name="XValueLabel0"/>
            <p:cNvSpPr/>
            <p:nvPr userDrawn="1"/>
          </p:nvSpPr>
          <p:spPr>
            <a:xfrm>
              <a:off x="12700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A*</a:t>
              </a:r>
            </a:p>
          </p:txBody>
        </p:sp>
        <p:sp>
          <p:nvSpPr>
            <p:cNvPr id="11" name="XValueLabel1"/>
            <p:cNvSpPr/>
            <p:nvPr userDrawn="1"/>
          </p:nvSpPr>
          <p:spPr>
            <a:xfrm>
              <a:off x="28575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B*</a:t>
              </a:r>
            </a:p>
          </p:txBody>
        </p:sp>
        <p:sp>
          <p:nvSpPr>
            <p:cNvPr id="14" name="XValueLabel2"/>
            <p:cNvSpPr/>
            <p:nvPr userDrawn="1"/>
          </p:nvSpPr>
          <p:spPr>
            <a:xfrm>
              <a:off x="44450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C</a:t>
              </a:r>
            </a:p>
          </p:txBody>
        </p:sp>
        <p:sp>
          <p:nvSpPr>
            <p:cNvPr id="17" name="XValueLabel3"/>
            <p:cNvSpPr/>
            <p:nvPr userDrawn="1"/>
          </p:nvSpPr>
          <p:spPr>
            <a:xfrm>
              <a:off x="60325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D</a:t>
              </a:r>
            </a:p>
          </p:txBody>
        </p:sp>
        <p:sp>
          <p:nvSpPr>
            <p:cNvPr id="20" name="XValueLabel4"/>
            <p:cNvSpPr/>
            <p:nvPr userDrawn="1"/>
          </p:nvSpPr>
          <p:spPr>
            <a:xfrm>
              <a:off x="76200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E</a:t>
              </a:r>
            </a:p>
          </p:txBody>
        </p:sp>
      </p:grpSp>
      <p:grpSp>
        <p:nvGrpSpPr>
          <p:cNvPr id="3081" name="AxisLineGroup"/>
          <p:cNvGrpSpPr>
            <a:grpSpLocks/>
          </p:cNvGrpSpPr>
          <p:nvPr userDrawn="1"/>
        </p:nvGrpSpPr>
        <p:grpSpPr bwMode="auto">
          <a:xfrm>
            <a:off x="889000" y="1587500"/>
            <a:ext cx="8001000" cy="4127500"/>
            <a:chOff x="889000" y="1587500"/>
            <a:chExt cx="8001000" cy="4127500"/>
          </a:xfrm>
        </p:grpSpPr>
        <p:cxnSp>
          <p:nvCxnSpPr>
            <p:cNvPr id="21" name="XAxisLine"/>
            <p:cNvCxnSpPr/>
            <p:nvPr userDrawn="1"/>
          </p:nvCxnSpPr>
          <p:spPr>
            <a:xfrm>
              <a:off x="889000" y="5715000"/>
              <a:ext cx="8001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2" name="YAxisLine"/>
            <p:cNvCxnSpPr/>
            <p:nvPr userDrawn="1"/>
          </p:nvCxnSpPr>
          <p:spPr>
            <a:xfrm>
              <a:off x="1016000" y="1587500"/>
              <a:ext cx="0" cy="412750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3" name="YAxisTick0"/>
            <p:cNvCxnSpPr/>
            <p:nvPr userDrawn="1"/>
          </p:nvCxnSpPr>
          <p:spPr>
            <a:xfrm>
              <a:off x="889000" y="571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5" name="YAxisTick1"/>
            <p:cNvCxnSpPr/>
            <p:nvPr userDrawn="1"/>
          </p:nvCxnSpPr>
          <p:spPr>
            <a:xfrm>
              <a:off x="889000" y="444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7" name="YAxisTick2"/>
            <p:cNvCxnSpPr/>
            <p:nvPr userDrawn="1"/>
          </p:nvCxnSpPr>
          <p:spPr>
            <a:xfrm>
              <a:off x="889000" y="317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9" name="YAxisTick3"/>
            <p:cNvCxnSpPr/>
            <p:nvPr userDrawn="1"/>
          </p:nvCxnSpPr>
          <p:spPr>
            <a:xfrm>
              <a:off x="889000" y="190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3082" name="YLabelGroup"/>
          <p:cNvGrpSpPr>
            <a:grpSpLocks/>
          </p:cNvGrpSpPr>
          <p:nvPr userDrawn="1"/>
        </p:nvGrpSpPr>
        <p:grpSpPr bwMode="auto">
          <a:xfrm>
            <a:off x="254000" y="1841500"/>
            <a:ext cx="762000" cy="3937000"/>
            <a:chOff x="254000" y="1841500"/>
            <a:chExt cx="762000" cy="3937000"/>
          </a:xfrm>
        </p:grpSpPr>
        <p:sp>
          <p:nvSpPr>
            <p:cNvPr id="24" name="YValueLabel0"/>
            <p:cNvSpPr/>
            <p:nvPr userDrawn="1"/>
          </p:nvSpPr>
          <p:spPr>
            <a:xfrm>
              <a:off x="254000" y="5651500"/>
              <a:ext cx="762000" cy="127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a:solidFill>
                    <a:srgbClr val="000000"/>
                  </a:solidFill>
                </a:rPr>
                <a:t>0</a:t>
              </a:r>
            </a:p>
          </p:txBody>
        </p:sp>
        <p:sp>
          <p:nvSpPr>
            <p:cNvPr id="26" name="YValueLabel1"/>
            <p:cNvSpPr/>
            <p:nvPr userDrawn="1"/>
          </p:nvSpPr>
          <p:spPr>
            <a:xfrm>
              <a:off x="254000" y="4381500"/>
              <a:ext cx="762000" cy="127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a:solidFill>
                    <a:srgbClr val="000000"/>
                  </a:solidFill>
                </a:rPr>
                <a:t>1</a:t>
              </a:r>
            </a:p>
          </p:txBody>
        </p:sp>
        <p:sp>
          <p:nvSpPr>
            <p:cNvPr id="28" name="YValueLabel2"/>
            <p:cNvSpPr/>
            <p:nvPr userDrawn="1"/>
          </p:nvSpPr>
          <p:spPr>
            <a:xfrm>
              <a:off x="254000" y="3111500"/>
              <a:ext cx="762000" cy="127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a:solidFill>
                    <a:srgbClr val="000000"/>
                  </a:solidFill>
                </a:rPr>
                <a:t>2</a:t>
              </a:r>
            </a:p>
          </p:txBody>
        </p:sp>
        <p:sp>
          <p:nvSpPr>
            <p:cNvPr id="30" name="YValueLabel3"/>
            <p:cNvSpPr/>
            <p:nvPr userDrawn="1"/>
          </p:nvSpPr>
          <p:spPr>
            <a:xfrm>
              <a:off x="254000" y="1841500"/>
              <a:ext cx="762000" cy="127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5249" r:id="rId1"/>
    <p:sldLayoutId id="2147485250" r:id="rId2"/>
    <p:sldLayoutId id="2147485251" r:id="rId3"/>
    <p:sldLayoutId id="2147485252" r:id="rId4"/>
    <p:sldLayoutId id="2147485253" r:id="rId5"/>
    <p:sldLayoutId id="2147485254" r:id="rId6"/>
    <p:sldLayoutId id="2147485255" r:id="rId7"/>
    <p:sldLayoutId id="2147485256" r:id="rId8"/>
    <p:sldLayoutId id="2147485257" r:id="rId9"/>
    <p:sldLayoutId id="2147485258" r:id="rId10"/>
    <p:sldLayoutId id="2147485259" r:id="rId11"/>
    <p:sldLayoutId id="2147485260" r:id="rId12"/>
    <p:sldLayoutId id="2147485261" r:id="rId13"/>
    <p:sldLayoutId id="2147485262" r:id="rId14"/>
    <p:sldLayoutId id="2147485263" r:id="rId15"/>
    <p:sldLayoutId id="2147485264" r:id="rId16"/>
    <p:sldLayoutId id="2147485265" r:id="rId17"/>
    <p:sldLayoutId id="2147485266" r:id="rId18"/>
    <p:sldLayoutId id="2147485267" r:id="rId19"/>
  </p:sldLayoutIdLst>
  <p:txStyles>
    <p:titleStyle>
      <a:lvl1pPr algn="l" rtl="0" eaLnBrk="0" fontAlgn="base" hangingPunct="0">
        <a:spcBef>
          <a:spcPct val="0"/>
        </a:spcBef>
        <a:spcAft>
          <a:spcPct val="0"/>
        </a:spcAft>
        <a:defRPr sz="3600" kern="1200">
          <a:solidFill>
            <a:schemeClr val="accent1"/>
          </a:solidFill>
          <a:latin typeface="+mj-lt"/>
          <a:ea typeface="ＭＳ Ｐゴシック" panose="020B0600070205080204" pitchFamily="34" charset="-128"/>
          <a:cs typeface="ＭＳ Ｐゴシック" charset="-128"/>
        </a:defRPr>
      </a:lvl1pPr>
      <a:lvl2pPr algn="l" rtl="0" eaLnBrk="0" fontAlgn="base" hangingPunct="0">
        <a:spcBef>
          <a:spcPct val="0"/>
        </a:spcBef>
        <a:spcAft>
          <a:spcPct val="0"/>
        </a:spcAft>
        <a:defRPr sz="3600">
          <a:solidFill>
            <a:schemeClr val="accent1"/>
          </a:solidFill>
          <a:latin typeface="Arial" charset="0"/>
          <a:ea typeface="ＭＳ Ｐゴシック" panose="020B0600070205080204" pitchFamily="34" charset="-128"/>
          <a:cs typeface="ＭＳ Ｐゴシック" charset="-128"/>
        </a:defRPr>
      </a:lvl2pPr>
      <a:lvl3pPr algn="l" rtl="0" eaLnBrk="0" fontAlgn="base" hangingPunct="0">
        <a:spcBef>
          <a:spcPct val="0"/>
        </a:spcBef>
        <a:spcAft>
          <a:spcPct val="0"/>
        </a:spcAft>
        <a:defRPr sz="3600">
          <a:solidFill>
            <a:schemeClr val="accent1"/>
          </a:solidFill>
          <a:latin typeface="Arial" charset="0"/>
          <a:ea typeface="ＭＳ Ｐゴシック" panose="020B0600070205080204" pitchFamily="34" charset="-128"/>
          <a:cs typeface="ＭＳ Ｐゴシック" charset="-128"/>
        </a:defRPr>
      </a:lvl3pPr>
      <a:lvl4pPr algn="l" rtl="0" eaLnBrk="0" fontAlgn="base" hangingPunct="0">
        <a:spcBef>
          <a:spcPct val="0"/>
        </a:spcBef>
        <a:spcAft>
          <a:spcPct val="0"/>
        </a:spcAft>
        <a:defRPr sz="3600">
          <a:solidFill>
            <a:schemeClr val="accent1"/>
          </a:solidFill>
          <a:latin typeface="Arial" charset="0"/>
          <a:ea typeface="ＭＳ Ｐゴシック" panose="020B0600070205080204" pitchFamily="34" charset="-128"/>
          <a:cs typeface="ＭＳ Ｐゴシック" charset="-128"/>
        </a:defRPr>
      </a:lvl4pPr>
      <a:lvl5pPr algn="l" rtl="0" eaLnBrk="0" fontAlgn="base" hangingPunct="0">
        <a:spcBef>
          <a:spcPct val="0"/>
        </a:spcBef>
        <a:spcAft>
          <a:spcPct val="0"/>
        </a:spcAft>
        <a:defRPr sz="3600">
          <a:solidFill>
            <a:schemeClr val="accent1"/>
          </a:solidFill>
          <a:latin typeface="Arial" charset="0"/>
          <a:ea typeface="ＭＳ Ｐゴシック" panose="020B0600070205080204" pitchFamily="34"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panose="020B0600070205080204" pitchFamily="34"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panose="020B0600070205080204" pitchFamily="34" charset="-128"/>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panose="020B0600070205080204" pitchFamily="34" charset="-128"/>
          <a:cs typeface="+mn-cs"/>
        </a:defRPr>
      </a:lvl3pPr>
      <a:lvl4pPr marL="9144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panose="020B0600070205080204" pitchFamily="34" charset="-128"/>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98475" y="1981200"/>
            <a:ext cx="75565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100">
                <a:solidFill>
                  <a:srgbClr val="595959"/>
                </a:solidFill>
                <a:latin typeface="Arial" charset="0"/>
                <a:ea typeface="ＭＳ Ｐゴシック" pitchFamily="34" charset="-128"/>
              </a:defRPr>
            </a:lvl1pPr>
          </a:lstStyle>
          <a:p>
            <a:pPr>
              <a:defRPr/>
            </a:pPr>
            <a:fld id="{FB19964F-AB5C-45F0-BA21-78535E8CDC15}" type="datetime1">
              <a:rPr lang="en-US" altLang="en-US"/>
              <a:pPr>
                <a:defRPr/>
              </a:pPr>
              <a:t>9/12/2016</a:t>
            </a:fld>
            <a:endParaRPr lang="en-US" alt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fontAlgn="auto">
              <a:spcBef>
                <a:spcPts val="0"/>
              </a:spcBef>
              <a:spcAft>
                <a:spcPts val="0"/>
              </a:spcAft>
              <a:defRPr sz="1100">
                <a:solidFill>
                  <a:schemeClr val="tx1">
                    <a:lumMod val="65000"/>
                    <a:lumOff val="35000"/>
                  </a:schemeClr>
                </a:solidFill>
                <a:latin typeface="+mn-lt"/>
                <a:ea typeface="+mn-ea"/>
                <a:cs typeface="+mn-cs"/>
              </a:defRPr>
            </a:lvl1pPr>
          </a:lstStyle>
          <a:p>
            <a:pPr>
              <a:defRPr/>
            </a:pPr>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bg1"/>
                </a:solidFill>
              </a:defRPr>
            </a:lvl1pPr>
          </a:lstStyle>
          <a:p>
            <a:fld id="{CC22F3EE-7F3A-459D-ADD7-6DAC21C40506}"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986508261"/>
      </p:ext>
    </p:extLst>
  </p:cSld>
  <p:clrMap bg1="lt1" tx1="dk1" bg2="lt2" tx2="dk2" accent1="accent1" accent2="accent2" accent3="accent3" accent4="accent4" accent5="accent5" accent6="accent6" hlink="hlink" folHlink="folHlink"/>
  <p:sldLayoutIdLst>
    <p:sldLayoutId id="2147485269" r:id="rId1"/>
    <p:sldLayoutId id="2147485270" r:id="rId2"/>
    <p:sldLayoutId id="2147485271" r:id="rId3"/>
    <p:sldLayoutId id="2147485272" r:id="rId4"/>
    <p:sldLayoutId id="2147485273" r:id="rId5"/>
    <p:sldLayoutId id="2147485274" r:id="rId6"/>
    <p:sldLayoutId id="2147485275" r:id="rId7"/>
    <p:sldLayoutId id="2147485276" r:id="rId8"/>
    <p:sldLayoutId id="2147485277" r:id="rId9"/>
    <p:sldLayoutId id="2147485278" r:id="rId10"/>
    <p:sldLayoutId id="2147485279" r:id="rId11"/>
    <p:sldLayoutId id="2147485280" r:id="rId12"/>
    <p:sldLayoutId id="2147485281" r:id="rId13"/>
    <p:sldLayoutId id="2147485282" r:id="rId14"/>
    <p:sldLayoutId id="2147485283" r:id="rId15"/>
    <p:sldLayoutId id="2147485284" r:id="rId16"/>
    <p:sldLayoutId id="2147485285" r:id="rId17"/>
    <p:sldLayoutId id="2147485286" r:id="rId18"/>
    <p:sldLayoutId id="2147485287" r:id="rId19"/>
    <p:sldLayoutId id="2147485288" r:id="rId20"/>
  </p:sldLayoutIdLst>
  <p:txStyles>
    <p:titleStyle>
      <a:lvl1pPr algn="l" rtl="0" eaLnBrk="0" fontAlgn="base" hangingPunct="0">
        <a:spcBef>
          <a:spcPct val="0"/>
        </a:spcBef>
        <a:spcAft>
          <a:spcPct val="0"/>
        </a:spcAft>
        <a:defRPr sz="3600" kern="1200">
          <a:solidFill>
            <a:schemeClr val="accent1"/>
          </a:solidFill>
          <a:latin typeface="+mj-lt"/>
          <a:ea typeface="ＭＳ Ｐゴシック" panose="020B0600070205080204" pitchFamily="34" charset="-128"/>
          <a:cs typeface="ＭＳ Ｐゴシック" charset="-128"/>
        </a:defRPr>
      </a:lvl1pPr>
      <a:lvl2pPr algn="l" rtl="0" eaLnBrk="0" fontAlgn="base" hangingPunct="0">
        <a:spcBef>
          <a:spcPct val="0"/>
        </a:spcBef>
        <a:spcAft>
          <a:spcPct val="0"/>
        </a:spcAft>
        <a:defRPr sz="3600">
          <a:solidFill>
            <a:schemeClr val="accent1"/>
          </a:solidFill>
          <a:latin typeface="Arial" charset="0"/>
          <a:ea typeface="ＭＳ Ｐゴシック" panose="020B0600070205080204" pitchFamily="34" charset="-128"/>
          <a:cs typeface="ＭＳ Ｐゴシック" charset="-128"/>
        </a:defRPr>
      </a:lvl2pPr>
      <a:lvl3pPr algn="l" rtl="0" eaLnBrk="0" fontAlgn="base" hangingPunct="0">
        <a:spcBef>
          <a:spcPct val="0"/>
        </a:spcBef>
        <a:spcAft>
          <a:spcPct val="0"/>
        </a:spcAft>
        <a:defRPr sz="3600">
          <a:solidFill>
            <a:schemeClr val="accent1"/>
          </a:solidFill>
          <a:latin typeface="Arial" charset="0"/>
          <a:ea typeface="ＭＳ Ｐゴシック" panose="020B0600070205080204" pitchFamily="34" charset="-128"/>
          <a:cs typeface="ＭＳ Ｐゴシック" charset="-128"/>
        </a:defRPr>
      </a:lvl3pPr>
      <a:lvl4pPr algn="l" rtl="0" eaLnBrk="0" fontAlgn="base" hangingPunct="0">
        <a:spcBef>
          <a:spcPct val="0"/>
        </a:spcBef>
        <a:spcAft>
          <a:spcPct val="0"/>
        </a:spcAft>
        <a:defRPr sz="3600">
          <a:solidFill>
            <a:schemeClr val="accent1"/>
          </a:solidFill>
          <a:latin typeface="Arial" charset="0"/>
          <a:ea typeface="ＭＳ Ｐゴシック" panose="020B0600070205080204" pitchFamily="34" charset="-128"/>
          <a:cs typeface="ＭＳ Ｐゴシック" charset="-128"/>
        </a:defRPr>
      </a:lvl4pPr>
      <a:lvl5pPr algn="l" rtl="0" eaLnBrk="0" fontAlgn="base" hangingPunct="0">
        <a:spcBef>
          <a:spcPct val="0"/>
        </a:spcBef>
        <a:spcAft>
          <a:spcPct val="0"/>
        </a:spcAft>
        <a:defRPr sz="3600">
          <a:solidFill>
            <a:schemeClr val="accent1"/>
          </a:solidFill>
          <a:latin typeface="Arial" charset="0"/>
          <a:ea typeface="ＭＳ Ｐゴシック" panose="020B0600070205080204" pitchFamily="34"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panose="020B0600070205080204" pitchFamily="34"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panose="020B0600070205080204" pitchFamily="34" charset="-128"/>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panose="020B0600070205080204" pitchFamily="34" charset="-128"/>
          <a:cs typeface="+mn-cs"/>
        </a:defRPr>
      </a:lvl3pPr>
      <a:lvl4pPr marL="9144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panose="020B0600070205080204" pitchFamily="34" charset="-128"/>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hyperlink" Target="http://stattrek.com/Help/Glossary.aspx?Target=Placebo" TargetMode="Externa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Vertical Title 1"/>
          <p:cNvSpPr>
            <a:spLocks noGrp="1"/>
          </p:cNvSpPr>
          <p:nvPr>
            <p:ph type="title" orient="vert"/>
          </p:nvPr>
        </p:nvSpPr>
        <p:spPr>
          <a:xfrm>
            <a:off x="7996238" y="954088"/>
            <a:ext cx="681037" cy="5172075"/>
          </a:xfrm>
        </p:spPr>
        <p:txBody>
          <a:bodyPr/>
          <a:lstStyle/>
          <a:p>
            <a:pPr eaLnBrk="1" hangingPunct="1"/>
            <a:r>
              <a:rPr lang="en-US" altLang="en-US" sz="2200" smtClean="0">
                <a:solidFill>
                  <a:srgbClr val="E81F30"/>
                </a:solidFill>
              </a:rPr>
              <a:t>Experiment</a:t>
            </a:r>
          </a:p>
        </p:txBody>
      </p:sp>
      <p:sp>
        <p:nvSpPr>
          <p:cNvPr id="63491" name="Vertical Text Placeholder 2"/>
          <p:cNvSpPr>
            <a:spLocks noGrp="1"/>
          </p:cNvSpPr>
          <p:nvPr>
            <p:ph type="body" orient="vert" idx="1"/>
          </p:nvPr>
        </p:nvSpPr>
        <p:spPr>
          <a:xfrm rot="16200000">
            <a:off x="3009107" y="-2028031"/>
            <a:ext cx="2598737" cy="7375525"/>
          </a:xfrm>
        </p:spPr>
        <p:txBody>
          <a:bodyPr/>
          <a:lstStyle/>
          <a:p>
            <a:pPr marL="0" indent="0" eaLnBrk="1" hangingPunct="1">
              <a:buNone/>
            </a:pPr>
            <a:r>
              <a:rPr lang="en-US" altLang="en-US" sz="3200" b="1" dirty="0" smtClean="0">
                <a:solidFill>
                  <a:srgbClr val="000000"/>
                </a:solidFill>
              </a:rPr>
              <a:t>Warmup</a:t>
            </a:r>
          </a:p>
          <a:p>
            <a:pPr marL="0" indent="0" eaLnBrk="1" hangingPunct="1">
              <a:buNone/>
            </a:pPr>
            <a:r>
              <a:rPr lang="en-US" altLang="en-US" sz="2800" dirty="0" smtClean="0">
                <a:solidFill>
                  <a:srgbClr val="000000"/>
                </a:solidFill>
                <a:ea typeface="MS PGothic" pitchFamily="34" charset="-128"/>
              </a:rPr>
              <a:t>A </a:t>
            </a:r>
            <a:r>
              <a:rPr lang="en-US" altLang="en-US" sz="2800" dirty="0">
                <a:solidFill>
                  <a:srgbClr val="000000"/>
                </a:solidFill>
                <a:ea typeface="MS PGothic" pitchFamily="34" charset="-128"/>
              </a:rPr>
              <a:t>drug company wants to test a new drug, </a:t>
            </a:r>
            <a:r>
              <a:rPr lang="en-US" altLang="en-US" sz="2800" dirty="0" err="1">
                <a:solidFill>
                  <a:srgbClr val="000000"/>
                </a:solidFill>
                <a:ea typeface="MS PGothic" pitchFamily="34" charset="-128"/>
              </a:rPr>
              <a:t>statsium</a:t>
            </a:r>
            <a:r>
              <a:rPr lang="en-US" altLang="en-US" sz="2800" dirty="0">
                <a:solidFill>
                  <a:srgbClr val="000000"/>
                </a:solidFill>
                <a:ea typeface="MS PGothic" pitchFamily="34" charset="-128"/>
              </a:rPr>
              <a:t>, to determine if it improves memory in young adults.  There will be two treatments: a daily 20 mg pill and a daily placebo. </a:t>
            </a:r>
            <a:r>
              <a:rPr lang="en-US" altLang="en-US" sz="2800" dirty="0" smtClean="0">
                <a:solidFill>
                  <a:srgbClr val="000000"/>
                </a:solidFill>
                <a:ea typeface="MS PGothic" pitchFamily="34" charset="-128"/>
              </a:rPr>
              <a:t>Outline </a:t>
            </a:r>
            <a:r>
              <a:rPr lang="en-US" altLang="en-US" sz="2800" dirty="0">
                <a:solidFill>
                  <a:srgbClr val="000000"/>
                </a:solidFill>
                <a:ea typeface="MS PGothic" pitchFamily="34" charset="-128"/>
              </a:rPr>
              <a:t>the design </a:t>
            </a:r>
            <a:r>
              <a:rPr lang="en-US" sz="2800" dirty="0">
                <a:solidFill>
                  <a:schemeClr val="tx1"/>
                </a:solidFill>
                <a:ea typeface="MS PGothic" pitchFamily="34" charset="-128"/>
              </a:rPr>
              <a:t>for a study involving </a:t>
            </a:r>
            <a:r>
              <a:rPr lang="en-US" sz="2800" dirty="0" smtClean="0">
                <a:solidFill>
                  <a:schemeClr val="tx1"/>
                </a:solidFill>
                <a:ea typeface="MS PGothic" pitchFamily="34" charset="-128"/>
              </a:rPr>
              <a:t>150 students</a:t>
            </a:r>
            <a:r>
              <a:rPr lang="en-US" sz="2800" dirty="0">
                <a:solidFill>
                  <a:schemeClr val="tx1"/>
                </a:solidFill>
                <a:ea typeface="MS PGothic" pitchFamily="34" charset="-128"/>
              </a:rPr>
              <a:t>.</a:t>
            </a:r>
          </a:p>
          <a:p>
            <a:pPr marL="0" indent="0" eaLnBrk="1" hangingPunct="1">
              <a:buFont typeface="Wingdings" panose="05000000000000000000" pitchFamily="2" charset="2"/>
              <a:buNone/>
            </a:pPr>
            <a:endParaRPr lang="en-US" altLang="en-US" sz="3200" dirty="0" smtClean="0">
              <a:solidFill>
                <a:srgbClr val="000000"/>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Vertical Title 1"/>
          <p:cNvSpPr>
            <a:spLocks noGrp="1"/>
          </p:cNvSpPr>
          <p:nvPr>
            <p:ph type="title" orient="vert"/>
          </p:nvPr>
        </p:nvSpPr>
        <p:spPr>
          <a:xfrm>
            <a:off x="7996238" y="954088"/>
            <a:ext cx="681037" cy="5172075"/>
          </a:xfrm>
        </p:spPr>
        <p:txBody>
          <a:bodyPr/>
          <a:lstStyle/>
          <a:p>
            <a:pPr eaLnBrk="1" hangingPunct="1"/>
            <a:r>
              <a:rPr lang="en-US" altLang="en-US" sz="2200" smtClean="0">
                <a:solidFill>
                  <a:srgbClr val="E81F30"/>
                </a:solidFill>
              </a:rPr>
              <a:t>Experiments</a:t>
            </a:r>
          </a:p>
        </p:txBody>
      </p:sp>
      <p:sp>
        <p:nvSpPr>
          <p:cNvPr id="65539" name="Vertical Text Placeholder 2"/>
          <p:cNvSpPr>
            <a:spLocks noGrp="1"/>
          </p:cNvSpPr>
          <p:nvPr>
            <p:ph type="body" orient="vert" idx="1"/>
          </p:nvPr>
        </p:nvSpPr>
        <p:spPr>
          <a:xfrm rot="16200000">
            <a:off x="2321720" y="-1340644"/>
            <a:ext cx="3973512" cy="7375525"/>
          </a:xfrm>
        </p:spPr>
        <p:txBody>
          <a:bodyPr/>
          <a:lstStyle/>
          <a:p>
            <a:pPr eaLnBrk="1" hangingPunct="1"/>
            <a:r>
              <a:rPr lang="en-US" altLang="en-US" sz="2400" b="1" smtClean="0">
                <a:solidFill>
                  <a:srgbClr val="000000"/>
                </a:solidFill>
              </a:rPr>
              <a:t>Three Principles of Experimental Design</a:t>
            </a:r>
            <a:endParaRPr lang="en-US" altLang="en-US" sz="2400" smtClean="0">
              <a:solidFill>
                <a:srgbClr val="000000"/>
              </a:solidFill>
            </a:endParaRPr>
          </a:p>
          <a:p>
            <a:r>
              <a:rPr lang="en-US" altLang="en-US" smtClean="0">
                <a:solidFill>
                  <a:srgbClr val="000000"/>
                </a:solidFill>
              </a:rPr>
              <a:t>Randomized comparative experiments are designed to give good evidence that differences in the treatments actually cause the differences we see in the response. </a:t>
            </a:r>
          </a:p>
        </p:txBody>
      </p:sp>
      <p:sp>
        <p:nvSpPr>
          <p:cNvPr id="6" name="TextBox 5"/>
          <p:cNvSpPr txBox="1"/>
          <p:nvPr/>
        </p:nvSpPr>
        <p:spPr bwMode="auto">
          <a:xfrm>
            <a:off x="292100" y="3003550"/>
            <a:ext cx="8105775" cy="3170238"/>
          </a:xfrm>
          <a:prstGeom prst="rect">
            <a:avLst/>
          </a:prstGeom>
        </p:spPr>
        <p:style>
          <a:lnRef idx="3">
            <a:schemeClr val="lt1"/>
          </a:lnRef>
          <a:fillRef idx="1">
            <a:schemeClr val="accent2"/>
          </a:fillRef>
          <a:effectRef idx="1">
            <a:schemeClr val="accent2"/>
          </a:effectRef>
          <a:fontRef idx="minor">
            <a:schemeClr val="lt1"/>
          </a:fontRef>
        </p:style>
        <p:txBody>
          <a:bodyPr>
            <a:spAutoFit/>
          </a:bodyPr>
          <a:lstStyle>
            <a:lvl1pPr marL="342900" indent="-342900" eaLnBrk="0" hangingPunct="0">
              <a:defRPr sz="2400">
                <a:solidFill>
                  <a:schemeClr val="tx1"/>
                </a:solidFill>
                <a:latin typeface="Arial" charset="0"/>
                <a:ea typeface="ＭＳ Ｐゴシック" pitchFamily="34" charset="-128"/>
              </a:defRPr>
            </a:lvl1pPr>
            <a:lvl2pPr marL="37931725" indent="-37474525" eaLnBrk="0" hangingPunct="0">
              <a:defRPr sz="2400">
                <a:solidFill>
                  <a:schemeClr val="tx1"/>
                </a:solidFill>
                <a:latin typeface="Arial" charset="0"/>
                <a:ea typeface="ＭＳ Ｐゴシック" pitchFamily="34" charset="-128"/>
              </a:defRPr>
            </a:lvl2pPr>
            <a:lvl3pPr eaLnBrk="0" hangingPunct="0">
              <a:defRPr sz="2400">
                <a:solidFill>
                  <a:schemeClr val="tx1"/>
                </a:solidFill>
                <a:latin typeface="Arial" charset="0"/>
                <a:ea typeface="ＭＳ Ｐゴシック" pitchFamily="34" charset="-128"/>
              </a:defRPr>
            </a:lvl3pPr>
            <a:lvl4pPr eaLnBrk="0" hangingPunct="0">
              <a:defRPr sz="2400">
                <a:solidFill>
                  <a:schemeClr val="tx1"/>
                </a:solidFill>
                <a:latin typeface="Arial" charset="0"/>
                <a:ea typeface="ＭＳ Ｐゴシック" pitchFamily="34" charset="-128"/>
              </a:defRPr>
            </a:lvl4pPr>
            <a:lvl5pPr eaLnBrk="0" hangingPunct="0">
              <a:defRPr sz="2400">
                <a:solidFill>
                  <a:schemeClr val="tx1"/>
                </a:solidFill>
                <a:latin typeface="Arial" charset="0"/>
                <a:ea typeface="ＭＳ Ｐゴシック" pitchFamily="34" charset="-128"/>
              </a:defRPr>
            </a:lvl5pPr>
            <a:lvl6pPr marL="457200" eaLnBrk="0" fontAlgn="base" hangingPunct="0">
              <a:spcBef>
                <a:spcPct val="0"/>
              </a:spcBef>
              <a:spcAft>
                <a:spcPct val="0"/>
              </a:spcAft>
              <a:defRPr sz="2400">
                <a:solidFill>
                  <a:schemeClr val="tx1"/>
                </a:solidFill>
                <a:latin typeface="Arial" charset="0"/>
                <a:ea typeface="ＭＳ Ｐゴシック" pitchFamily="34" charset="-128"/>
              </a:defRPr>
            </a:lvl6pPr>
            <a:lvl7pPr marL="914400" eaLnBrk="0" fontAlgn="base" hangingPunct="0">
              <a:spcBef>
                <a:spcPct val="0"/>
              </a:spcBef>
              <a:spcAft>
                <a:spcPct val="0"/>
              </a:spcAft>
              <a:defRPr sz="2400">
                <a:solidFill>
                  <a:schemeClr val="tx1"/>
                </a:solidFill>
                <a:latin typeface="Arial" charset="0"/>
                <a:ea typeface="ＭＳ Ｐゴシック" pitchFamily="34" charset="-128"/>
              </a:defRPr>
            </a:lvl7pPr>
            <a:lvl8pPr marL="1371600" eaLnBrk="0" fontAlgn="base" hangingPunct="0">
              <a:spcBef>
                <a:spcPct val="0"/>
              </a:spcBef>
              <a:spcAft>
                <a:spcPct val="0"/>
              </a:spcAft>
              <a:defRPr sz="2400">
                <a:solidFill>
                  <a:schemeClr val="tx1"/>
                </a:solidFill>
                <a:latin typeface="Arial" charset="0"/>
                <a:ea typeface="ＭＳ Ｐゴシック" pitchFamily="34" charset="-128"/>
              </a:defRPr>
            </a:lvl8pPr>
            <a:lvl9pPr marL="18288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spcAft>
                <a:spcPts val="1200"/>
              </a:spcAft>
              <a:buFontTx/>
              <a:buAutoNum type="arabicPeriod"/>
              <a:defRPr/>
            </a:pPr>
            <a:r>
              <a:rPr lang="en-US" altLang="en-US" sz="1800" b="1" smtClean="0">
                <a:solidFill>
                  <a:srgbClr val="000000"/>
                </a:solidFill>
              </a:rPr>
              <a:t>Control </a:t>
            </a:r>
            <a:r>
              <a:rPr lang="en-US" altLang="en-US" sz="1800" smtClean="0">
                <a:solidFill>
                  <a:srgbClr val="000000"/>
                </a:solidFill>
              </a:rPr>
              <a:t>for lurking variables that might affect the response: Use a comparative design and ensure that the only systematic difference between the groups is the treatment administered. </a:t>
            </a:r>
          </a:p>
          <a:p>
            <a:pPr eaLnBrk="1" hangingPunct="1">
              <a:spcAft>
                <a:spcPts val="1200"/>
              </a:spcAft>
              <a:buFontTx/>
              <a:buAutoNum type="arabicPeriod"/>
              <a:defRPr/>
            </a:pPr>
            <a:r>
              <a:rPr lang="en-US" altLang="en-US" sz="1800" b="1" smtClean="0">
                <a:solidFill>
                  <a:srgbClr val="000000"/>
                </a:solidFill>
              </a:rPr>
              <a:t>Random assignment</a:t>
            </a:r>
            <a:r>
              <a:rPr lang="en-US" altLang="en-US" sz="1800" smtClean="0">
                <a:solidFill>
                  <a:srgbClr val="000000"/>
                </a:solidFill>
              </a:rPr>
              <a:t>: Use impersonal chance to assign experimental units to treatments. This helps create roughly equivalent groups of experimental units by balancing the effects of lurking variables that aren’t controlled on the treatment groups. </a:t>
            </a:r>
          </a:p>
          <a:p>
            <a:pPr eaLnBrk="1" hangingPunct="1">
              <a:buFontTx/>
              <a:buAutoNum type="arabicPeriod"/>
              <a:defRPr/>
            </a:pPr>
            <a:r>
              <a:rPr lang="en-US" altLang="en-US" sz="1800" b="1" smtClean="0">
                <a:solidFill>
                  <a:srgbClr val="000000"/>
                </a:solidFill>
              </a:rPr>
              <a:t>Replication</a:t>
            </a:r>
            <a:r>
              <a:rPr lang="en-US" altLang="en-US" sz="1800" smtClean="0">
                <a:solidFill>
                  <a:srgbClr val="000000"/>
                </a:solidFill>
              </a:rPr>
              <a:t>: Use enough experimental units in each group so that any differences in the effects of the treatments can be distinguished from chance differences between the groups. </a:t>
            </a:r>
          </a:p>
        </p:txBody>
      </p:sp>
      <p:sp>
        <p:nvSpPr>
          <p:cNvPr id="7" name="TextBox 6"/>
          <p:cNvSpPr txBox="1"/>
          <p:nvPr/>
        </p:nvSpPr>
        <p:spPr bwMode="auto">
          <a:xfrm>
            <a:off x="463810" y="2616200"/>
            <a:ext cx="7654663" cy="400095"/>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ctr" fontAlgn="auto">
              <a:spcBef>
                <a:spcPts val="0"/>
              </a:spcBef>
              <a:spcAft>
                <a:spcPts val="0"/>
              </a:spcAft>
              <a:defRPr/>
            </a:pPr>
            <a:r>
              <a:rPr lang="en-US" sz="2000" b="1" dirty="0"/>
              <a:t>Principles of Experimental Design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bg/>
                                          </p:spTgt>
                                        </p:tgtEl>
                                        <p:attrNameLst>
                                          <p:attrName>style.visibility</p:attrName>
                                        </p:attrNameLst>
                                      </p:cBhvr>
                                      <p:to>
                                        <p:strVal val="visible"/>
                                      </p:to>
                                    </p:set>
                                    <p:animEffect transition="in" filter="fade">
                                      <p:cBhvr>
                                        <p:cTn id="10" dur="1000"/>
                                        <p:tgtEl>
                                          <p:spTgt spid="6">
                                            <p:bg/>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1000"/>
                                        <p:tgtEl>
                                          <p:spTgt spid="6">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fade">
                                      <p:cBhvr>
                                        <p:cTn id="20" dur="1000"/>
                                        <p:tgtEl>
                                          <p:spTgt spid="6">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fade">
                                      <p:cBhvr>
                                        <p:cTn id="25"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Vertical Title 1"/>
          <p:cNvSpPr>
            <a:spLocks noGrp="1"/>
          </p:cNvSpPr>
          <p:nvPr>
            <p:ph type="title" orient="vert"/>
          </p:nvPr>
        </p:nvSpPr>
        <p:spPr>
          <a:xfrm>
            <a:off x="7996238" y="954088"/>
            <a:ext cx="681037" cy="5172075"/>
          </a:xfrm>
        </p:spPr>
        <p:txBody>
          <a:bodyPr/>
          <a:lstStyle/>
          <a:p>
            <a:pPr eaLnBrk="1" hangingPunct="1"/>
            <a:r>
              <a:rPr lang="en-US" altLang="en-US" sz="2200" smtClean="0">
                <a:solidFill>
                  <a:srgbClr val="E81F30"/>
                </a:solidFill>
              </a:rPr>
              <a:t>Experiments</a:t>
            </a:r>
          </a:p>
        </p:txBody>
      </p:sp>
      <p:sp>
        <p:nvSpPr>
          <p:cNvPr id="66563" name="Vertical Text Placeholder 2"/>
          <p:cNvSpPr>
            <a:spLocks noGrp="1"/>
          </p:cNvSpPr>
          <p:nvPr>
            <p:ph type="body" orient="vert" idx="1"/>
          </p:nvPr>
        </p:nvSpPr>
        <p:spPr>
          <a:xfrm rot="16200000">
            <a:off x="2321720" y="-1340644"/>
            <a:ext cx="3973512" cy="7375525"/>
          </a:xfrm>
        </p:spPr>
        <p:txBody>
          <a:bodyPr/>
          <a:lstStyle/>
          <a:p>
            <a:pPr eaLnBrk="1" hangingPunct="1"/>
            <a:r>
              <a:rPr lang="en-US" altLang="en-US" sz="2400" b="1" smtClean="0">
                <a:solidFill>
                  <a:srgbClr val="E81F30"/>
                </a:solidFill>
              </a:rPr>
              <a:t>Example: The Physicians’ Health Study</a:t>
            </a:r>
            <a:endParaRPr lang="en-US" altLang="en-US" sz="2400" smtClean="0">
              <a:solidFill>
                <a:srgbClr val="E81F30"/>
              </a:solidFill>
            </a:endParaRPr>
          </a:p>
          <a:p>
            <a:r>
              <a:rPr lang="en-US" altLang="en-US" smtClean="0">
                <a:solidFill>
                  <a:srgbClr val="000000"/>
                </a:solidFill>
              </a:rPr>
              <a:t>Read the description of the Physicians’ Health Study in your notes. Explain how each of the three principles of experimental design was used in the study.</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eaLnBrk="1" hangingPunct="1"/>
            <a:r>
              <a:rPr lang="en-US" altLang="en-US" sz="3000" b="1" smtClean="0">
                <a:solidFill>
                  <a:srgbClr val="E81F30"/>
                </a:solidFill>
              </a:rPr>
              <a:t>Section 4.2</a:t>
            </a:r>
            <a:br>
              <a:rPr lang="en-US" altLang="en-US" sz="3000" b="1" smtClean="0">
                <a:solidFill>
                  <a:srgbClr val="E81F30"/>
                </a:solidFill>
              </a:rPr>
            </a:br>
            <a:r>
              <a:rPr lang="en-US" altLang="en-US" sz="3000" b="1" smtClean="0">
                <a:solidFill>
                  <a:srgbClr val="E81F30"/>
                </a:solidFill>
              </a:rPr>
              <a:t>Experiments</a:t>
            </a:r>
          </a:p>
        </p:txBody>
      </p:sp>
      <p:sp>
        <p:nvSpPr>
          <p:cNvPr id="64515" name="Content Placeholder 2"/>
          <p:cNvSpPr>
            <a:spLocks noGrp="1"/>
          </p:cNvSpPr>
          <p:nvPr>
            <p:ph sz="half" idx="2"/>
          </p:nvPr>
        </p:nvSpPr>
        <p:spPr>
          <a:xfrm>
            <a:off x="496888" y="2447925"/>
            <a:ext cx="8402637" cy="4102100"/>
          </a:xfrm>
        </p:spPr>
        <p:txBody>
          <a:bodyPr/>
          <a:lstStyle/>
          <a:p>
            <a:pPr eaLnBrk="1" hangingPunct="1">
              <a:spcAft>
                <a:spcPts val="2400"/>
              </a:spcAft>
              <a:buFont typeface="Wingdings" panose="05000000000000000000" pitchFamily="2" charset="2"/>
              <a:buNone/>
            </a:pPr>
            <a:r>
              <a:rPr lang="en-US" altLang="en-US" sz="2000" smtClean="0">
                <a:solidFill>
                  <a:srgbClr val="000000"/>
                </a:solidFill>
              </a:rPr>
              <a:t>After this section, you should be able to…</a:t>
            </a:r>
          </a:p>
          <a:p>
            <a:pPr lvl="1" eaLnBrk="1" hangingPunct="1">
              <a:spcAft>
                <a:spcPts val="1200"/>
              </a:spcAft>
              <a:buClr>
                <a:srgbClr val="E81F30"/>
              </a:buClr>
              <a:buFont typeface="Wingdings" panose="05000000000000000000" pitchFamily="2" charset="2"/>
              <a:buChar char="ü"/>
            </a:pPr>
            <a:r>
              <a:rPr lang="en-US" altLang="en-US" sz="2000" smtClean="0">
                <a:solidFill>
                  <a:srgbClr val="000000"/>
                </a:solidFill>
              </a:rPr>
              <a:t>DISTINGUISH observational studies from experiments</a:t>
            </a:r>
          </a:p>
          <a:p>
            <a:pPr lvl="1" eaLnBrk="1" hangingPunct="1">
              <a:spcAft>
                <a:spcPts val="1200"/>
              </a:spcAft>
              <a:buClr>
                <a:srgbClr val="E81F30"/>
              </a:buClr>
              <a:buFont typeface="Wingdings" panose="05000000000000000000" pitchFamily="2" charset="2"/>
              <a:buChar char="ü"/>
            </a:pPr>
            <a:r>
              <a:rPr lang="en-US" altLang="en-US" sz="2000" smtClean="0">
                <a:solidFill>
                  <a:srgbClr val="000000"/>
                </a:solidFill>
              </a:rPr>
              <a:t>DESCRIBE the language of experiments</a:t>
            </a:r>
          </a:p>
          <a:p>
            <a:pPr lvl="1" eaLnBrk="1" hangingPunct="1">
              <a:spcAft>
                <a:spcPts val="1200"/>
              </a:spcAft>
              <a:buClr>
                <a:srgbClr val="E81F30"/>
              </a:buClr>
              <a:buFont typeface="Wingdings" panose="05000000000000000000" pitchFamily="2" charset="2"/>
              <a:buChar char="ü"/>
            </a:pPr>
            <a:r>
              <a:rPr lang="en-US" altLang="en-US" sz="2000" smtClean="0">
                <a:solidFill>
                  <a:srgbClr val="000000"/>
                </a:solidFill>
              </a:rPr>
              <a:t>APPLY the three principles of experimental design</a:t>
            </a:r>
          </a:p>
          <a:p>
            <a:pPr lvl="1" eaLnBrk="1" hangingPunct="1">
              <a:spcAft>
                <a:spcPts val="1200"/>
              </a:spcAft>
              <a:buClr>
                <a:srgbClr val="E81F30"/>
              </a:buClr>
              <a:buFont typeface="Wingdings" panose="05000000000000000000" pitchFamily="2" charset="2"/>
              <a:buChar char="ü"/>
            </a:pPr>
            <a:r>
              <a:rPr lang="en-US" altLang="en-US" sz="2000" smtClean="0">
                <a:solidFill>
                  <a:srgbClr val="000000"/>
                </a:solidFill>
              </a:rPr>
              <a:t>DESIGN comparative experiments utilizing completely randomized designs and randomized block designs, including matched pairs design</a:t>
            </a:r>
          </a:p>
        </p:txBody>
      </p:sp>
      <p:sp>
        <p:nvSpPr>
          <p:cNvPr id="5" name="Text Placeholder 4"/>
          <p:cNvSpPr>
            <a:spLocks noGrp="1"/>
          </p:cNvSpPr>
          <p:nvPr>
            <p:ph type="body" idx="1"/>
          </p:nvPr>
        </p:nvSpPr>
        <p:spPr>
          <a:xfrm>
            <a:off x="496888" y="2070100"/>
            <a:ext cx="7683500" cy="323850"/>
          </a:xfrm>
        </p:spPr>
        <p:txBody>
          <a:bodyPr/>
          <a:lstStyle/>
          <a:p>
            <a:pPr algn="l" eaLnBrk="1" hangingPunct="1">
              <a:spcBef>
                <a:spcPct val="0"/>
              </a:spcBef>
              <a:defRPr/>
            </a:pPr>
            <a:r>
              <a:rPr lang="en-US" altLang="en-US" b="1" smtClean="0"/>
              <a:t>Learning Objectives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Vertical Title 1"/>
          <p:cNvSpPr>
            <a:spLocks noGrp="1"/>
          </p:cNvSpPr>
          <p:nvPr>
            <p:ph type="title" orient="vert"/>
          </p:nvPr>
        </p:nvSpPr>
        <p:spPr>
          <a:xfrm>
            <a:off x="7996238" y="954088"/>
            <a:ext cx="681037" cy="5172075"/>
          </a:xfrm>
        </p:spPr>
        <p:txBody>
          <a:bodyPr/>
          <a:lstStyle/>
          <a:p>
            <a:pPr eaLnBrk="1" hangingPunct="1"/>
            <a:r>
              <a:rPr lang="en-US" altLang="en-US" sz="2200" smtClean="0">
                <a:solidFill>
                  <a:srgbClr val="E81F30"/>
                </a:solidFill>
              </a:rPr>
              <a:t>Experiments</a:t>
            </a:r>
          </a:p>
        </p:txBody>
      </p:sp>
      <p:sp>
        <p:nvSpPr>
          <p:cNvPr id="68611" name="Vertical Text Placeholder 2"/>
          <p:cNvSpPr>
            <a:spLocks noGrp="1"/>
          </p:cNvSpPr>
          <p:nvPr>
            <p:ph type="body" orient="vert" idx="1"/>
          </p:nvPr>
        </p:nvSpPr>
        <p:spPr>
          <a:xfrm rot="16200000">
            <a:off x="3439320" y="-2458244"/>
            <a:ext cx="1738312" cy="7375525"/>
          </a:xfrm>
        </p:spPr>
        <p:txBody>
          <a:bodyPr/>
          <a:lstStyle/>
          <a:p>
            <a:pPr eaLnBrk="1" hangingPunct="1"/>
            <a:r>
              <a:rPr lang="en-US" altLang="en-US" sz="2400" b="1" smtClean="0">
                <a:solidFill>
                  <a:schemeClr val="tx1"/>
                </a:solidFill>
              </a:rPr>
              <a:t>Blocking</a:t>
            </a:r>
            <a:endParaRPr lang="en-US" altLang="en-US" sz="2400" smtClean="0">
              <a:solidFill>
                <a:schemeClr val="tx1"/>
              </a:solidFill>
            </a:endParaRPr>
          </a:p>
          <a:p>
            <a:r>
              <a:rPr lang="en-US" altLang="en-US" sz="1800" smtClean="0">
                <a:solidFill>
                  <a:srgbClr val="000000"/>
                </a:solidFill>
              </a:rPr>
              <a:t>Completely randomized designs are the simplest statistical designs for experiments. But just as with sampling, there are times when the simplest method doesn’t yield the most precise results.</a:t>
            </a:r>
          </a:p>
        </p:txBody>
      </p:sp>
      <p:sp>
        <p:nvSpPr>
          <p:cNvPr id="19" name="TextBox 18"/>
          <p:cNvSpPr txBox="1"/>
          <p:nvPr/>
        </p:nvSpPr>
        <p:spPr>
          <a:xfrm>
            <a:off x="620713" y="2022475"/>
            <a:ext cx="7375525" cy="247808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2400">
                <a:solidFill>
                  <a:schemeClr val="tx1"/>
                </a:solidFill>
                <a:latin typeface="Arial" charset="0"/>
                <a:ea typeface="ＭＳ Ｐゴシック" pitchFamily="34" charset="-128"/>
              </a:defRPr>
            </a:lvl1pPr>
            <a:lvl2pPr marL="37931725" indent="-37474525" eaLnBrk="0" hangingPunct="0">
              <a:defRPr sz="2400">
                <a:solidFill>
                  <a:schemeClr val="tx1"/>
                </a:solidFill>
                <a:latin typeface="Arial" charset="0"/>
                <a:ea typeface="ＭＳ Ｐゴシック" pitchFamily="34" charset="-128"/>
              </a:defRPr>
            </a:lvl2pPr>
            <a:lvl3pPr eaLnBrk="0" hangingPunct="0">
              <a:defRPr sz="2400">
                <a:solidFill>
                  <a:schemeClr val="tx1"/>
                </a:solidFill>
                <a:latin typeface="Arial" charset="0"/>
                <a:ea typeface="ＭＳ Ｐゴシック" pitchFamily="34" charset="-128"/>
              </a:defRPr>
            </a:lvl3pPr>
            <a:lvl4pPr eaLnBrk="0" hangingPunct="0">
              <a:defRPr sz="2400">
                <a:solidFill>
                  <a:schemeClr val="tx1"/>
                </a:solidFill>
                <a:latin typeface="Arial" charset="0"/>
                <a:ea typeface="ＭＳ Ｐゴシック" pitchFamily="34" charset="-128"/>
              </a:defRPr>
            </a:lvl4pPr>
            <a:lvl5pPr eaLnBrk="0" hangingPunct="0">
              <a:defRPr sz="2400">
                <a:solidFill>
                  <a:schemeClr val="tx1"/>
                </a:solidFill>
                <a:latin typeface="Arial" charset="0"/>
                <a:ea typeface="ＭＳ Ｐゴシック" pitchFamily="34" charset="-128"/>
              </a:defRPr>
            </a:lvl5pPr>
            <a:lvl6pPr marL="457200" eaLnBrk="0" fontAlgn="base" hangingPunct="0">
              <a:spcBef>
                <a:spcPct val="0"/>
              </a:spcBef>
              <a:spcAft>
                <a:spcPct val="0"/>
              </a:spcAft>
              <a:defRPr sz="2400">
                <a:solidFill>
                  <a:schemeClr val="tx1"/>
                </a:solidFill>
                <a:latin typeface="Arial" charset="0"/>
                <a:ea typeface="ＭＳ Ｐゴシック" pitchFamily="34" charset="-128"/>
              </a:defRPr>
            </a:lvl6pPr>
            <a:lvl7pPr marL="914400" eaLnBrk="0" fontAlgn="base" hangingPunct="0">
              <a:spcBef>
                <a:spcPct val="0"/>
              </a:spcBef>
              <a:spcAft>
                <a:spcPct val="0"/>
              </a:spcAft>
              <a:defRPr sz="2400">
                <a:solidFill>
                  <a:schemeClr val="tx1"/>
                </a:solidFill>
                <a:latin typeface="Arial" charset="0"/>
                <a:ea typeface="ＭＳ Ｐゴシック" pitchFamily="34" charset="-128"/>
              </a:defRPr>
            </a:lvl7pPr>
            <a:lvl8pPr marL="1371600" eaLnBrk="0" fontAlgn="base" hangingPunct="0">
              <a:spcBef>
                <a:spcPct val="0"/>
              </a:spcBef>
              <a:spcAft>
                <a:spcPct val="0"/>
              </a:spcAft>
              <a:defRPr sz="2400">
                <a:solidFill>
                  <a:schemeClr val="tx1"/>
                </a:solidFill>
                <a:latin typeface="Arial" charset="0"/>
                <a:ea typeface="ＭＳ Ｐゴシック" pitchFamily="34" charset="-128"/>
              </a:defRPr>
            </a:lvl8pPr>
            <a:lvl9pPr marL="18288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spcAft>
                <a:spcPts val="600"/>
              </a:spcAft>
              <a:defRPr/>
            </a:pPr>
            <a:r>
              <a:rPr lang="en-US" altLang="en-US" sz="2000" b="1" u="sng" dirty="0" smtClean="0">
                <a:solidFill>
                  <a:srgbClr val="E81F30"/>
                </a:solidFill>
              </a:rPr>
              <a:t>Definition</a:t>
            </a:r>
          </a:p>
          <a:p>
            <a:pPr eaLnBrk="1" hangingPunct="1">
              <a:spcAft>
                <a:spcPts val="1200"/>
              </a:spcAft>
              <a:defRPr/>
            </a:pPr>
            <a:r>
              <a:rPr lang="en-US" altLang="en-US" sz="2000" dirty="0" smtClean="0">
                <a:solidFill>
                  <a:srgbClr val="000000"/>
                </a:solidFill>
              </a:rPr>
              <a:t>A </a:t>
            </a:r>
            <a:r>
              <a:rPr lang="en-US" altLang="en-US" sz="2000" b="1" dirty="0" smtClean="0">
                <a:solidFill>
                  <a:srgbClr val="000000"/>
                </a:solidFill>
              </a:rPr>
              <a:t>block </a:t>
            </a:r>
            <a:r>
              <a:rPr lang="en-US" altLang="en-US" sz="2000" dirty="0" smtClean="0">
                <a:solidFill>
                  <a:srgbClr val="000000"/>
                </a:solidFill>
              </a:rPr>
              <a:t>is a group of experimental units that are known before the experiment to be similar in some way that is expected to affect the response to the treatments. </a:t>
            </a:r>
          </a:p>
          <a:p>
            <a:pPr eaLnBrk="1" hangingPunct="1">
              <a:spcAft>
                <a:spcPts val="1200"/>
              </a:spcAft>
              <a:defRPr/>
            </a:pPr>
            <a:r>
              <a:rPr lang="en-US" altLang="en-US" sz="2000" dirty="0" smtClean="0">
                <a:solidFill>
                  <a:srgbClr val="000000"/>
                </a:solidFill>
              </a:rPr>
              <a:t>In a </a:t>
            </a:r>
            <a:r>
              <a:rPr lang="en-US" altLang="en-US" sz="2000" b="1" dirty="0" smtClean="0">
                <a:solidFill>
                  <a:srgbClr val="000000"/>
                </a:solidFill>
              </a:rPr>
              <a:t>randomized block design</a:t>
            </a:r>
            <a:r>
              <a:rPr lang="en-US" altLang="en-US" sz="2000" dirty="0" smtClean="0">
                <a:solidFill>
                  <a:srgbClr val="000000"/>
                </a:solidFill>
              </a:rPr>
              <a:t>, the random assignment of experimental units to treatments is carried out separately within each block. </a:t>
            </a:r>
          </a:p>
        </p:txBody>
      </p:sp>
      <p:sp>
        <p:nvSpPr>
          <p:cNvPr id="6" name="Rectangle 5"/>
          <p:cNvSpPr>
            <a:spLocks noChangeArrowheads="1"/>
          </p:cNvSpPr>
          <p:nvPr/>
        </p:nvSpPr>
        <p:spPr bwMode="auto">
          <a:xfrm>
            <a:off x="620713" y="4640263"/>
            <a:ext cx="8056562"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1pPr>
            <a:lvl2pPr marL="37931725" indent="-37474525"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2pPr>
            <a:lvl3pPr marL="6858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3pPr>
            <a:lvl4pPr marL="914400" indent="-22860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4pPr>
            <a:lvl5pPr marL="11430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5pPr>
            <a:lvl6pPr marL="16002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6pPr>
            <a:lvl7pPr marL="20574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7pPr>
            <a:lvl8pPr marL="25146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8pPr>
            <a:lvl9pPr marL="29718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9pPr>
          </a:lstStyle>
          <a:p>
            <a:pPr eaLnBrk="1" hangingPunct="1">
              <a:spcBef>
                <a:spcPct val="0"/>
              </a:spcBef>
              <a:spcAft>
                <a:spcPts val="600"/>
              </a:spcAft>
              <a:buClrTx/>
              <a:buSzTx/>
              <a:buFontTx/>
              <a:buNone/>
            </a:pPr>
            <a:r>
              <a:rPr lang="en-US" altLang="en-US" sz="1800">
                <a:solidFill>
                  <a:schemeClr val="tx1"/>
                </a:solidFill>
              </a:rPr>
              <a:t>Form blocks based on the most important unavoidable sources of variability (lurking variables) among the experimental units.</a:t>
            </a:r>
          </a:p>
          <a:p>
            <a:pPr eaLnBrk="1" hangingPunct="1">
              <a:spcBef>
                <a:spcPct val="0"/>
              </a:spcBef>
              <a:spcAft>
                <a:spcPts val="600"/>
              </a:spcAft>
              <a:buClrTx/>
              <a:buSzTx/>
              <a:buFontTx/>
              <a:buNone/>
            </a:pPr>
            <a:r>
              <a:rPr lang="en-US" altLang="en-US" sz="1800">
                <a:solidFill>
                  <a:schemeClr val="tx1"/>
                </a:solidFill>
              </a:rPr>
              <a:t>Randomization will average out the effects of the remaining lurking variables and allow an unbiased comparison of the treatments.</a:t>
            </a:r>
          </a:p>
          <a:p>
            <a:pPr eaLnBrk="1" hangingPunct="1">
              <a:spcBef>
                <a:spcPct val="0"/>
              </a:spcBef>
              <a:spcAft>
                <a:spcPts val="600"/>
              </a:spcAft>
              <a:buClrTx/>
              <a:buSzTx/>
              <a:buFontTx/>
              <a:buNone/>
            </a:pPr>
            <a:r>
              <a:rPr lang="en-US" altLang="en-US" sz="1800" b="1" i="1">
                <a:solidFill>
                  <a:schemeClr val="tx1"/>
                </a:solidFill>
              </a:rPr>
              <a:t>Control what you can, block on what you can’t control, and randomize to create comparable groups.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Vertical Title 1"/>
          <p:cNvSpPr>
            <a:spLocks noGrp="1"/>
          </p:cNvSpPr>
          <p:nvPr>
            <p:ph type="title" orient="vert"/>
          </p:nvPr>
        </p:nvSpPr>
        <p:spPr>
          <a:xfrm>
            <a:off x="7996238" y="954088"/>
            <a:ext cx="681037" cy="5172075"/>
          </a:xfrm>
        </p:spPr>
        <p:txBody>
          <a:bodyPr/>
          <a:lstStyle/>
          <a:p>
            <a:pPr eaLnBrk="1" hangingPunct="1"/>
            <a:r>
              <a:rPr lang="en-US" altLang="en-US" sz="2200" smtClean="0">
                <a:solidFill>
                  <a:srgbClr val="E81F30"/>
                </a:solidFill>
              </a:rPr>
              <a:t>Experiments</a:t>
            </a:r>
          </a:p>
        </p:txBody>
      </p:sp>
      <p:sp>
        <p:nvSpPr>
          <p:cNvPr id="70659" name="Vertical Text Placeholder 2"/>
          <p:cNvSpPr>
            <a:spLocks noGrp="1"/>
          </p:cNvSpPr>
          <p:nvPr>
            <p:ph type="body" orient="vert" idx="1"/>
          </p:nvPr>
        </p:nvSpPr>
        <p:spPr>
          <a:xfrm rot="16200000">
            <a:off x="2321720" y="-1340644"/>
            <a:ext cx="3973512" cy="7375525"/>
          </a:xfrm>
        </p:spPr>
        <p:txBody>
          <a:bodyPr/>
          <a:lstStyle/>
          <a:p>
            <a:pPr eaLnBrk="1" hangingPunct="1">
              <a:defRPr/>
            </a:pPr>
            <a:r>
              <a:rPr lang="en-US" altLang="en-US" sz="2400" b="1" dirty="0" smtClean="0">
                <a:solidFill>
                  <a:srgbClr val="E81F30"/>
                </a:solidFill>
                <a:ea typeface="MS PGothic" pitchFamily="34" charset="-128"/>
              </a:rPr>
              <a:t>Example: Blocking</a:t>
            </a:r>
            <a:endParaRPr lang="en-US" altLang="en-US" sz="2400" dirty="0" smtClean="0">
              <a:solidFill>
                <a:srgbClr val="E81F30"/>
              </a:solidFill>
              <a:ea typeface="MS PGothic" pitchFamily="34" charset="-128"/>
            </a:endParaRPr>
          </a:p>
          <a:p>
            <a:pPr>
              <a:defRPr/>
            </a:pPr>
            <a:r>
              <a:rPr lang="en-US" altLang="en-US" dirty="0" smtClean="0">
                <a:solidFill>
                  <a:srgbClr val="000000"/>
                </a:solidFill>
                <a:ea typeface="MS PGothic" pitchFamily="34" charset="-128"/>
              </a:rPr>
              <a:t>A drug company wants to test a new drug, </a:t>
            </a:r>
            <a:r>
              <a:rPr lang="en-US" altLang="en-US" dirty="0" err="1" smtClean="0">
                <a:solidFill>
                  <a:srgbClr val="000000"/>
                </a:solidFill>
                <a:ea typeface="MS PGothic" pitchFamily="34" charset="-128"/>
              </a:rPr>
              <a:t>statsium</a:t>
            </a:r>
            <a:r>
              <a:rPr lang="en-US" altLang="en-US" dirty="0" smtClean="0">
                <a:solidFill>
                  <a:srgbClr val="000000"/>
                </a:solidFill>
                <a:ea typeface="MS PGothic" pitchFamily="34" charset="-128"/>
              </a:rPr>
              <a:t>, to determine if it improves memory in young adults.  There will be two treatments: a daily 20 mg pill and a daily placebo.  Since male and female physiology is significantly different, a block design makes sense.  Outline the design </a:t>
            </a:r>
            <a:r>
              <a:rPr lang="en-US" dirty="0">
                <a:solidFill>
                  <a:schemeClr val="tx1"/>
                </a:solidFill>
                <a:ea typeface="MS PGothic" pitchFamily="34" charset="-128"/>
              </a:rPr>
              <a:t>for a study involving 60 male students and 90 female students.</a:t>
            </a:r>
          </a:p>
          <a:p>
            <a:pPr marL="0" indent="0">
              <a:buFont typeface="Wingdings" panose="05000000000000000000" pitchFamily="2" charset="2"/>
              <a:buNone/>
              <a:defRPr/>
            </a:pPr>
            <a:endParaRPr lang="en-US" altLang="en-US" dirty="0" smtClean="0">
              <a:solidFill>
                <a:srgbClr val="000000"/>
              </a:solidFill>
              <a:ea typeface="MS PGothic" pitchFamily="34" charset="-128"/>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Vertical Title 1"/>
          <p:cNvSpPr>
            <a:spLocks noGrp="1"/>
          </p:cNvSpPr>
          <p:nvPr>
            <p:ph type="title" orient="vert"/>
          </p:nvPr>
        </p:nvSpPr>
        <p:spPr>
          <a:xfrm>
            <a:off x="7996238" y="954088"/>
            <a:ext cx="681037" cy="5172075"/>
          </a:xfrm>
        </p:spPr>
        <p:txBody>
          <a:bodyPr/>
          <a:lstStyle/>
          <a:p>
            <a:pPr eaLnBrk="1" hangingPunct="1"/>
            <a:r>
              <a:rPr lang="en-US" altLang="en-US" sz="2200" smtClean="0">
                <a:solidFill>
                  <a:srgbClr val="E81F30"/>
                </a:solidFill>
              </a:rPr>
              <a:t>Experiments</a:t>
            </a:r>
          </a:p>
        </p:txBody>
      </p:sp>
      <p:sp>
        <p:nvSpPr>
          <p:cNvPr id="66563" name="Vertical Text Placeholder 2"/>
          <p:cNvSpPr>
            <a:spLocks noGrp="1"/>
          </p:cNvSpPr>
          <p:nvPr>
            <p:ph type="body" orient="vert" idx="1"/>
          </p:nvPr>
        </p:nvSpPr>
        <p:spPr>
          <a:xfrm rot="16200000">
            <a:off x="2321720" y="-1340644"/>
            <a:ext cx="3973512" cy="7375525"/>
          </a:xfrm>
        </p:spPr>
        <p:txBody>
          <a:bodyPr/>
          <a:lstStyle/>
          <a:p>
            <a:pPr marL="0" indent="0" eaLnBrk="1" hangingPunct="1">
              <a:buNone/>
            </a:pPr>
            <a:r>
              <a:rPr lang="en-US" altLang="en-US" sz="2400" b="1" dirty="0" smtClean="0">
                <a:solidFill>
                  <a:srgbClr val="E81F30"/>
                </a:solidFill>
              </a:rPr>
              <a:t>Example #2</a:t>
            </a:r>
            <a:endParaRPr lang="en-US" altLang="en-US" sz="2400" dirty="0" smtClean="0">
              <a:solidFill>
                <a:srgbClr val="E81F30"/>
              </a:solidFill>
            </a:endParaRPr>
          </a:p>
          <a:p>
            <a:pPr marL="0" indent="0">
              <a:buNone/>
            </a:pPr>
            <a:r>
              <a:rPr lang="en-US" altLang="en-US" dirty="0" smtClean="0">
                <a:solidFill>
                  <a:srgbClr val="000000"/>
                </a:solidFill>
              </a:rPr>
              <a:t>A study wants to examine the effect of technology on student learning.  Participants will be provided a laptop, a tablet or no technology.  It is thought that the grade level may be a factor in the study.  The subjects consist of 30 sophomores, 45 juniors and 60 seniors.  The study will last for one school year and the improvement in GPA for that year will be used to measure the results</a:t>
            </a:r>
            <a:r>
              <a:rPr lang="en-US" altLang="en-US" dirty="0" smtClean="0">
                <a:solidFill>
                  <a:srgbClr val="000000"/>
                </a:solidFill>
              </a:rPr>
              <a:t>. Outline </a:t>
            </a:r>
            <a:r>
              <a:rPr lang="en-US" altLang="en-US" dirty="0" smtClean="0">
                <a:solidFill>
                  <a:srgbClr val="000000"/>
                </a:solidFill>
              </a:rPr>
              <a:t>an experimental design for this study.</a:t>
            </a:r>
          </a:p>
          <a:p>
            <a:pPr marL="457200" indent="-457200">
              <a:buAutoNum type="alphaLcParenR"/>
            </a:pPr>
            <a:endParaRPr lang="en-US" altLang="en-US" dirty="0">
              <a:solidFill>
                <a:srgbClr val="000000"/>
              </a:solidFill>
            </a:endParaRPr>
          </a:p>
        </p:txBody>
      </p:sp>
    </p:spTree>
    <p:extLst>
      <p:ext uri="{BB962C8B-B14F-4D97-AF65-F5344CB8AC3E}">
        <p14:creationId xmlns:p14="http://schemas.microsoft.com/office/powerpoint/2010/main" val="69463541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Vertical Title 1"/>
          <p:cNvSpPr>
            <a:spLocks noGrp="1"/>
          </p:cNvSpPr>
          <p:nvPr>
            <p:ph type="title" orient="vert"/>
          </p:nvPr>
        </p:nvSpPr>
        <p:spPr>
          <a:xfrm>
            <a:off x="7996238" y="954088"/>
            <a:ext cx="681037" cy="5172075"/>
          </a:xfrm>
        </p:spPr>
        <p:txBody>
          <a:bodyPr/>
          <a:lstStyle/>
          <a:p>
            <a:pPr eaLnBrk="1" hangingPunct="1"/>
            <a:r>
              <a:rPr lang="en-US" altLang="en-US" sz="2200" smtClean="0">
                <a:solidFill>
                  <a:srgbClr val="E81F30"/>
                </a:solidFill>
              </a:rPr>
              <a:t>Experiments</a:t>
            </a:r>
          </a:p>
        </p:txBody>
      </p:sp>
      <p:sp>
        <p:nvSpPr>
          <p:cNvPr id="70659" name="Vertical Text Placeholder 2"/>
          <p:cNvSpPr>
            <a:spLocks noGrp="1"/>
          </p:cNvSpPr>
          <p:nvPr>
            <p:ph type="body" orient="vert" idx="1"/>
          </p:nvPr>
        </p:nvSpPr>
        <p:spPr>
          <a:xfrm rot="16200000">
            <a:off x="3301207" y="-2320131"/>
            <a:ext cx="2014537" cy="7375525"/>
          </a:xfrm>
        </p:spPr>
        <p:txBody>
          <a:bodyPr/>
          <a:lstStyle/>
          <a:p>
            <a:pPr eaLnBrk="1" hangingPunct="1"/>
            <a:r>
              <a:rPr lang="en-US" altLang="en-US" sz="2400" b="1" smtClean="0">
                <a:solidFill>
                  <a:schemeClr val="tx1"/>
                </a:solidFill>
              </a:rPr>
              <a:t>Matched-Pairs Design</a:t>
            </a:r>
            <a:endParaRPr lang="en-US" altLang="en-US" sz="2400" smtClean="0">
              <a:solidFill>
                <a:schemeClr val="tx1"/>
              </a:solidFill>
            </a:endParaRPr>
          </a:p>
          <a:p>
            <a:r>
              <a:rPr lang="en-US" altLang="en-US" sz="1800" smtClean="0">
                <a:solidFill>
                  <a:srgbClr val="000000"/>
                </a:solidFill>
              </a:rPr>
              <a:t>A common type of randomized block design for comparing two treatments is a matched pairs design. The idea is to create blocks by matching pairs of similar experimental units.</a:t>
            </a:r>
          </a:p>
        </p:txBody>
      </p:sp>
      <p:sp>
        <p:nvSpPr>
          <p:cNvPr id="19" name="TextBox 18"/>
          <p:cNvSpPr txBox="1"/>
          <p:nvPr/>
        </p:nvSpPr>
        <p:spPr>
          <a:xfrm>
            <a:off x="620713" y="2022475"/>
            <a:ext cx="7375525" cy="3556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2400">
                <a:solidFill>
                  <a:schemeClr val="tx1"/>
                </a:solidFill>
                <a:latin typeface="Arial" charset="0"/>
                <a:ea typeface="ＭＳ Ｐゴシック" pitchFamily="34" charset="-128"/>
              </a:defRPr>
            </a:lvl1pPr>
            <a:lvl2pPr marL="37931725" indent="-37474525" eaLnBrk="0" hangingPunct="0">
              <a:defRPr sz="2400">
                <a:solidFill>
                  <a:schemeClr val="tx1"/>
                </a:solidFill>
                <a:latin typeface="Arial" charset="0"/>
                <a:ea typeface="ＭＳ Ｐゴシック" pitchFamily="34" charset="-128"/>
              </a:defRPr>
            </a:lvl2pPr>
            <a:lvl3pPr eaLnBrk="0" hangingPunct="0">
              <a:defRPr sz="2400">
                <a:solidFill>
                  <a:schemeClr val="tx1"/>
                </a:solidFill>
                <a:latin typeface="Arial" charset="0"/>
                <a:ea typeface="ＭＳ Ｐゴシック" pitchFamily="34" charset="-128"/>
              </a:defRPr>
            </a:lvl3pPr>
            <a:lvl4pPr eaLnBrk="0" hangingPunct="0">
              <a:defRPr sz="2400">
                <a:solidFill>
                  <a:schemeClr val="tx1"/>
                </a:solidFill>
                <a:latin typeface="Arial" charset="0"/>
                <a:ea typeface="ＭＳ Ｐゴシック" pitchFamily="34" charset="-128"/>
              </a:defRPr>
            </a:lvl4pPr>
            <a:lvl5pPr eaLnBrk="0" hangingPunct="0">
              <a:defRPr sz="2400">
                <a:solidFill>
                  <a:schemeClr val="tx1"/>
                </a:solidFill>
                <a:latin typeface="Arial" charset="0"/>
                <a:ea typeface="ＭＳ Ｐゴシック" pitchFamily="34" charset="-128"/>
              </a:defRPr>
            </a:lvl5pPr>
            <a:lvl6pPr marL="457200" eaLnBrk="0" fontAlgn="base" hangingPunct="0">
              <a:spcBef>
                <a:spcPct val="0"/>
              </a:spcBef>
              <a:spcAft>
                <a:spcPct val="0"/>
              </a:spcAft>
              <a:defRPr sz="2400">
                <a:solidFill>
                  <a:schemeClr val="tx1"/>
                </a:solidFill>
                <a:latin typeface="Arial" charset="0"/>
                <a:ea typeface="ＭＳ Ｐゴシック" pitchFamily="34" charset="-128"/>
              </a:defRPr>
            </a:lvl6pPr>
            <a:lvl7pPr marL="914400" eaLnBrk="0" fontAlgn="base" hangingPunct="0">
              <a:spcBef>
                <a:spcPct val="0"/>
              </a:spcBef>
              <a:spcAft>
                <a:spcPct val="0"/>
              </a:spcAft>
              <a:defRPr sz="2400">
                <a:solidFill>
                  <a:schemeClr val="tx1"/>
                </a:solidFill>
                <a:latin typeface="Arial" charset="0"/>
                <a:ea typeface="ＭＳ Ｐゴシック" pitchFamily="34" charset="-128"/>
              </a:defRPr>
            </a:lvl7pPr>
            <a:lvl8pPr marL="1371600" eaLnBrk="0" fontAlgn="base" hangingPunct="0">
              <a:spcBef>
                <a:spcPct val="0"/>
              </a:spcBef>
              <a:spcAft>
                <a:spcPct val="0"/>
              </a:spcAft>
              <a:defRPr sz="2400">
                <a:solidFill>
                  <a:schemeClr val="tx1"/>
                </a:solidFill>
                <a:latin typeface="Arial" charset="0"/>
                <a:ea typeface="ＭＳ Ｐゴシック" pitchFamily="34" charset="-128"/>
              </a:defRPr>
            </a:lvl8pPr>
            <a:lvl9pPr marL="18288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spcAft>
                <a:spcPts val="600"/>
              </a:spcAft>
              <a:defRPr/>
            </a:pPr>
            <a:r>
              <a:rPr lang="en-US" altLang="en-US" sz="2000" b="1" u="sng" dirty="0" smtClean="0">
                <a:solidFill>
                  <a:srgbClr val="E81F30"/>
                </a:solidFill>
              </a:rPr>
              <a:t>Definition</a:t>
            </a:r>
          </a:p>
          <a:p>
            <a:pPr eaLnBrk="1" hangingPunct="1">
              <a:spcAft>
                <a:spcPts val="1200"/>
              </a:spcAft>
              <a:defRPr/>
            </a:pPr>
            <a:r>
              <a:rPr lang="en-US" altLang="en-US" sz="2000" dirty="0" smtClean="0">
                <a:solidFill>
                  <a:srgbClr val="000000"/>
                </a:solidFill>
              </a:rPr>
              <a:t>A </a:t>
            </a:r>
            <a:r>
              <a:rPr lang="en-US" altLang="en-US" sz="2000" b="1" dirty="0" smtClean="0">
                <a:solidFill>
                  <a:srgbClr val="000000"/>
                </a:solidFill>
              </a:rPr>
              <a:t>matched-pairs design</a:t>
            </a:r>
            <a:r>
              <a:rPr lang="en-US" altLang="en-US" sz="2000" dirty="0" smtClean="0">
                <a:solidFill>
                  <a:srgbClr val="000000"/>
                </a:solidFill>
              </a:rPr>
              <a:t> is a randomized blocked experiment in which each block consists of a matching pair of similar experimental units. </a:t>
            </a:r>
          </a:p>
          <a:p>
            <a:pPr eaLnBrk="1" hangingPunct="1">
              <a:spcAft>
                <a:spcPts val="1200"/>
              </a:spcAft>
              <a:defRPr/>
            </a:pPr>
            <a:r>
              <a:rPr lang="en-US" altLang="en-US" sz="2000" dirty="0" smtClean="0">
                <a:solidFill>
                  <a:srgbClr val="000000"/>
                </a:solidFill>
              </a:rPr>
              <a:t>Chance is used to determine which unit in each pair gets each treatment.</a:t>
            </a:r>
          </a:p>
          <a:p>
            <a:pPr eaLnBrk="1" hangingPunct="1">
              <a:spcAft>
                <a:spcPts val="1200"/>
              </a:spcAft>
              <a:defRPr/>
            </a:pPr>
            <a:r>
              <a:rPr lang="en-US" altLang="en-US" sz="2000" dirty="0" smtClean="0">
                <a:solidFill>
                  <a:srgbClr val="000000"/>
                </a:solidFill>
              </a:rPr>
              <a:t>Sometimes, a “pair” in a matched-pairs design consists of a single unit that receives both treatments. Since the order of the treatments can influence the response, chance is used to determine with treatment is applied first for each unit.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Vertical Title 1"/>
          <p:cNvSpPr>
            <a:spLocks noGrp="1"/>
          </p:cNvSpPr>
          <p:nvPr>
            <p:ph type="title" orient="vert"/>
          </p:nvPr>
        </p:nvSpPr>
        <p:spPr>
          <a:xfrm>
            <a:off x="7996238" y="954088"/>
            <a:ext cx="681037" cy="5172075"/>
          </a:xfrm>
        </p:spPr>
        <p:txBody>
          <a:bodyPr/>
          <a:lstStyle/>
          <a:p>
            <a:pPr eaLnBrk="1" hangingPunct="1"/>
            <a:r>
              <a:rPr lang="en-US" altLang="en-US" sz="2200" smtClean="0">
                <a:solidFill>
                  <a:srgbClr val="E81F30"/>
                </a:solidFill>
              </a:rPr>
              <a:t>Experiments</a:t>
            </a:r>
          </a:p>
        </p:txBody>
      </p:sp>
      <p:sp>
        <p:nvSpPr>
          <p:cNvPr id="70659" name="Vertical Text Placeholder 2"/>
          <p:cNvSpPr>
            <a:spLocks noGrp="1"/>
          </p:cNvSpPr>
          <p:nvPr>
            <p:ph type="body" orient="vert" idx="1"/>
          </p:nvPr>
        </p:nvSpPr>
        <p:spPr>
          <a:xfrm rot="16200000">
            <a:off x="2321720" y="-1340644"/>
            <a:ext cx="3973512" cy="7375525"/>
          </a:xfrm>
        </p:spPr>
        <p:txBody>
          <a:bodyPr/>
          <a:lstStyle/>
          <a:p>
            <a:pPr eaLnBrk="1" hangingPunct="1">
              <a:defRPr/>
            </a:pPr>
            <a:r>
              <a:rPr lang="en-US" altLang="en-US" sz="2400" b="1" dirty="0" smtClean="0">
                <a:solidFill>
                  <a:srgbClr val="E81F30"/>
                </a:solidFill>
                <a:ea typeface="MS PGothic" pitchFamily="34" charset="-128"/>
              </a:rPr>
              <a:t>Example: </a:t>
            </a:r>
            <a:r>
              <a:rPr lang="en-US" altLang="en-US" sz="2400" b="1" dirty="0" smtClean="0">
                <a:solidFill>
                  <a:srgbClr val="E81F30"/>
                </a:solidFill>
                <a:ea typeface="MS PGothic" pitchFamily="34" charset="-128"/>
              </a:rPr>
              <a:t>Matched pairs</a:t>
            </a:r>
            <a:endParaRPr lang="en-US" altLang="en-US" sz="2400" dirty="0" smtClean="0">
              <a:solidFill>
                <a:srgbClr val="E81F30"/>
              </a:solidFill>
              <a:ea typeface="MS PGothic" pitchFamily="34" charset="-128"/>
            </a:endParaRPr>
          </a:p>
          <a:p>
            <a:pPr marL="0" indent="0">
              <a:buNone/>
              <a:defRPr/>
            </a:pPr>
            <a:r>
              <a:rPr lang="en-US" sz="2400" dirty="0" smtClean="0"/>
              <a:t>A hypothetical </a:t>
            </a:r>
            <a:r>
              <a:rPr lang="en-US" sz="2400" dirty="0"/>
              <a:t>medical </a:t>
            </a:r>
            <a:r>
              <a:rPr lang="en-US" sz="2400" dirty="0" smtClean="0"/>
              <a:t>experiment involves 1000 </a:t>
            </a:r>
            <a:r>
              <a:rPr lang="en-US" sz="2400" dirty="0"/>
              <a:t>subjects </a:t>
            </a:r>
            <a:r>
              <a:rPr lang="en-US" sz="2400" dirty="0" smtClean="0"/>
              <a:t>who each </a:t>
            </a:r>
            <a:r>
              <a:rPr lang="en-US" sz="2400" dirty="0"/>
              <a:t>receive one of two treatments - a </a:t>
            </a:r>
            <a:r>
              <a:rPr lang="en-US" sz="2400" dirty="0">
                <a:hlinkClick r:id="rId2"/>
              </a:rPr>
              <a:t>placebo</a:t>
            </a:r>
            <a:r>
              <a:rPr lang="en-US" sz="2400" dirty="0"/>
              <a:t> or a cold vaccine. The 1000 subjects are grouped into 500 matched pairs. Each pair is matched on gender and age</a:t>
            </a:r>
            <a:r>
              <a:rPr lang="en-US" sz="2400" dirty="0" smtClean="0"/>
              <a:t>. Describe how the experiment would work.</a:t>
            </a:r>
            <a:endParaRPr lang="en-US" altLang="en-US" sz="2400" dirty="0" smtClean="0">
              <a:solidFill>
                <a:srgbClr val="000000"/>
              </a:solidFill>
              <a:ea typeface="MS PGothic" pitchFamily="34" charset="-128"/>
            </a:endParaRPr>
          </a:p>
        </p:txBody>
      </p:sp>
    </p:spTree>
    <p:extLst>
      <p:ext uri="{BB962C8B-B14F-4D97-AF65-F5344CB8AC3E}">
        <p14:creationId xmlns:p14="http://schemas.microsoft.com/office/powerpoint/2010/main" val="162490215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Vertical Title 1"/>
          <p:cNvSpPr>
            <a:spLocks noGrp="1"/>
          </p:cNvSpPr>
          <p:nvPr>
            <p:ph type="title" orient="vert"/>
          </p:nvPr>
        </p:nvSpPr>
        <p:spPr>
          <a:xfrm>
            <a:off x="7996238" y="954088"/>
            <a:ext cx="681037" cy="5172075"/>
          </a:xfrm>
        </p:spPr>
        <p:txBody>
          <a:bodyPr/>
          <a:lstStyle/>
          <a:p>
            <a:pPr eaLnBrk="1" hangingPunct="1"/>
            <a:r>
              <a:rPr lang="en-US" altLang="en-US" sz="2200" smtClean="0">
                <a:solidFill>
                  <a:srgbClr val="E81F30"/>
                </a:solidFill>
              </a:rPr>
              <a:t>Experiments</a:t>
            </a:r>
          </a:p>
        </p:txBody>
      </p:sp>
      <p:sp>
        <p:nvSpPr>
          <p:cNvPr id="70659" name="Vertical Text Placeholder 2"/>
          <p:cNvSpPr>
            <a:spLocks noGrp="1"/>
          </p:cNvSpPr>
          <p:nvPr>
            <p:ph type="body" orient="vert" idx="1"/>
          </p:nvPr>
        </p:nvSpPr>
        <p:spPr>
          <a:xfrm rot="16200000">
            <a:off x="2321720" y="-1340644"/>
            <a:ext cx="3973512" cy="7375525"/>
          </a:xfrm>
        </p:spPr>
        <p:txBody>
          <a:bodyPr/>
          <a:lstStyle/>
          <a:p>
            <a:pPr eaLnBrk="1" hangingPunct="1">
              <a:defRPr/>
            </a:pPr>
            <a:r>
              <a:rPr lang="en-US" altLang="en-US" sz="2400" b="1" dirty="0" smtClean="0">
                <a:solidFill>
                  <a:srgbClr val="E81F30"/>
                </a:solidFill>
                <a:ea typeface="MS PGothic" pitchFamily="34" charset="-128"/>
              </a:rPr>
              <a:t>Example: </a:t>
            </a:r>
            <a:r>
              <a:rPr lang="en-US" altLang="en-US" sz="2400" b="1" dirty="0" smtClean="0">
                <a:solidFill>
                  <a:srgbClr val="E81F30"/>
                </a:solidFill>
                <a:ea typeface="MS PGothic" pitchFamily="34" charset="-128"/>
              </a:rPr>
              <a:t>Matched pairs</a:t>
            </a:r>
            <a:endParaRPr lang="en-US" altLang="en-US" sz="2400" dirty="0" smtClean="0">
              <a:solidFill>
                <a:srgbClr val="E81F30"/>
              </a:solidFill>
              <a:ea typeface="MS PGothic" pitchFamily="34" charset="-128"/>
            </a:endParaRPr>
          </a:p>
          <a:p>
            <a:pPr marL="0" indent="0">
              <a:buNone/>
              <a:defRPr/>
            </a:pPr>
            <a:r>
              <a:rPr lang="en-US" sz="2400" dirty="0" smtClean="0"/>
              <a:t>A TV producer of game shows wants to determine which of two potential hosts would be more popular with viewers.  He puts together a focus group of 50 viewers. Describe how the experiment would work.</a:t>
            </a:r>
            <a:endParaRPr lang="en-US" altLang="en-US" sz="2400" dirty="0" smtClean="0">
              <a:solidFill>
                <a:srgbClr val="000000"/>
              </a:solidFill>
              <a:ea typeface="MS PGothic" pitchFamily="34" charset="-128"/>
            </a:endParaRPr>
          </a:p>
        </p:txBody>
      </p:sp>
    </p:spTree>
    <p:extLst>
      <p:ext uri="{BB962C8B-B14F-4D97-AF65-F5344CB8AC3E}">
        <p14:creationId xmlns:p14="http://schemas.microsoft.com/office/powerpoint/2010/main" val="192412007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Vertical Title 1"/>
          <p:cNvSpPr>
            <a:spLocks noGrp="1"/>
          </p:cNvSpPr>
          <p:nvPr>
            <p:ph type="title" orient="vert"/>
          </p:nvPr>
        </p:nvSpPr>
        <p:spPr>
          <a:xfrm>
            <a:off x="7996238" y="954088"/>
            <a:ext cx="681037" cy="5172075"/>
          </a:xfrm>
        </p:spPr>
        <p:txBody>
          <a:bodyPr/>
          <a:lstStyle/>
          <a:p>
            <a:pPr eaLnBrk="1" hangingPunct="1"/>
            <a:r>
              <a:rPr lang="en-US" altLang="en-US" sz="2200" smtClean="0">
                <a:solidFill>
                  <a:srgbClr val="E81F30"/>
                </a:solidFill>
              </a:rPr>
              <a:t>Experiments</a:t>
            </a:r>
          </a:p>
        </p:txBody>
      </p:sp>
      <p:sp>
        <p:nvSpPr>
          <p:cNvPr id="67587" name="Vertical Text Placeholder 2"/>
          <p:cNvSpPr>
            <a:spLocks noGrp="1"/>
          </p:cNvSpPr>
          <p:nvPr>
            <p:ph type="body" orient="vert" idx="1"/>
          </p:nvPr>
        </p:nvSpPr>
        <p:spPr>
          <a:xfrm rot="16200000">
            <a:off x="2321720" y="-1340644"/>
            <a:ext cx="3973512" cy="7375525"/>
          </a:xfrm>
        </p:spPr>
        <p:txBody>
          <a:bodyPr/>
          <a:lstStyle/>
          <a:p>
            <a:pPr eaLnBrk="1" hangingPunct="1"/>
            <a:r>
              <a:rPr lang="en-US" altLang="en-US" sz="2400" b="1" smtClean="0">
                <a:solidFill>
                  <a:srgbClr val="000000"/>
                </a:solidFill>
              </a:rPr>
              <a:t>Other types of experimental design</a:t>
            </a:r>
            <a:endParaRPr lang="en-US" altLang="en-US" sz="2400" smtClean="0">
              <a:solidFill>
                <a:srgbClr val="000000"/>
              </a:solidFill>
            </a:endParaRPr>
          </a:p>
          <a:p>
            <a:r>
              <a:rPr lang="en-US" altLang="en-US" smtClean="0">
                <a:solidFill>
                  <a:srgbClr val="000000"/>
                </a:solidFill>
              </a:rPr>
              <a:t>The logic of a randomized comparative experiment depends on our ability to treat all the subjects the same in every way except for the actual treatments being compared. </a:t>
            </a:r>
          </a:p>
          <a:p>
            <a:r>
              <a:rPr lang="en-US" altLang="en-US" smtClean="0">
                <a:solidFill>
                  <a:srgbClr val="000000"/>
                </a:solidFill>
              </a:rPr>
              <a:t>Good experiments, therefore, require careful attention to details to ensure that all subjects really are treated identically.</a:t>
            </a:r>
          </a:p>
        </p:txBody>
      </p:sp>
      <p:sp>
        <p:nvSpPr>
          <p:cNvPr id="67588" name="TextBox 5"/>
          <p:cNvSpPr txBox="1">
            <a:spLocks noChangeArrowheads="1"/>
          </p:cNvSpPr>
          <p:nvPr/>
        </p:nvSpPr>
        <p:spPr bwMode="auto">
          <a:xfrm>
            <a:off x="620713" y="3073400"/>
            <a:ext cx="7729537"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1pPr>
            <a:lvl2pPr marL="37931725" indent="-37474525"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2pPr>
            <a:lvl3pPr marL="6858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3pPr>
            <a:lvl4pPr marL="914400" indent="-22860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4pPr>
            <a:lvl5pPr marL="11430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5pPr>
            <a:lvl6pPr marL="16002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6pPr>
            <a:lvl7pPr marL="20574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7pPr>
            <a:lvl8pPr marL="25146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8pPr>
            <a:lvl9pPr marL="29718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9pPr>
          </a:lstStyle>
          <a:p>
            <a:pPr eaLnBrk="1" hangingPunct="1">
              <a:spcBef>
                <a:spcPct val="0"/>
              </a:spcBef>
              <a:spcAft>
                <a:spcPts val="1200"/>
              </a:spcAft>
              <a:buClrTx/>
              <a:buSzTx/>
              <a:buFontTx/>
              <a:buNone/>
            </a:pPr>
            <a:r>
              <a:rPr lang="en-US" altLang="en-US">
                <a:solidFill>
                  <a:schemeClr val="tx1"/>
                </a:solidFill>
              </a:rPr>
              <a:t>A response to a dummy treatment is called a </a:t>
            </a:r>
            <a:r>
              <a:rPr lang="en-US" altLang="en-US" b="1">
                <a:solidFill>
                  <a:schemeClr val="tx1"/>
                </a:solidFill>
              </a:rPr>
              <a:t>placebo effect</a:t>
            </a:r>
            <a:r>
              <a:rPr lang="en-US" altLang="en-US">
                <a:solidFill>
                  <a:schemeClr val="tx1"/>
                </a:solidFill>
              </a:rPr>
              <a:t>. The strength of the placebo effect is a strong argument for randomized comparative experiments.</a:t>
            </a:r>
          </a:p>
          <a:p>
            <a:pPr eaLnBrk="1" hangingPunct="1">
              <a:spcBef>
                <a:spcPct val="0"/>
              </a:spcBef>
              <a:spcAft>
                <a:spcPts val="1200"/>
              </a:spcAft>
              <a:buClrTx/>
              <a:buSzTx/>
              <a:buFontTx/>
              <a:buNone/>
            </a:pPr>
            <a:r>
              <a:rPr lang="en-US" altLang="en-US">
                <a:solidFill>
                  <a:schemeClr val="tx1"/>
                </a:solidFill>
              </a:rPr>
              <a:t>Whenever possible, experiments with human subjects should be </a:t>
            </a:r>
            <a:r>
              <a:rPr lang="en-US" altLang="en-US" b="1">
                <a:solidFill>
                  <a:schemeClr val="tx1"/>
                </a:solidFill>
              </a:rPr>
              <a:t>double-blind</a:t>
            </a:r>
            <a:r>
              <a:rPr lang="en-US" altLang="en-US">
                <a:solidFill>
                  <a:schemeClr val="tx1"/>
                </a:solidFill>
              </a:rPr>
              <a:t>.</a:t>
            </a:r>
          </a:p>
        </p:txBody>
      </p:sp>
      <p:sp>
        <p:nvSpPr>
          <p:cNvPr id="7" name="TextBox 6"/>
          <p:cNvSpPr txBox="1"/>
          <p:nvPr/>
        </p:nvSpPr>
        <p:spPr>
          <a:xfrm>
            <a:off x="871538" y="5032375"/>
            <a:ext cx="7302500" cy="13239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2400">
                <a:solidFill>
                  <a:schemeClr val="tx1"/>
                </a:solidFill>
                <a:latin typeface="Arial" charset="0"/>
                <a:ea typeface="ＭＳ Ｐゴシック" pitchFamily="34" charset="-128"/>
              </a:defRPr>
            </a:lvl1pPr>
            <a:lvl2pPr marL="37931725" indent="-37474525" eaLnBrk="0" hangingPunct="0">
              <a:defRPr sz="2400">
                <a:solidFill>
                  <a:schemeClr val="tx1"/>
                </a:solidFill>
                <a:latin typeface="Arial" charset="0"/>
                <a:ea typeface="ＭＳ Ｐゴシック" pitchFamily="34" charset="-128"/>
              </a:defRPr>
            </a:lvl2pPr>
            <a:lvl3pPr eaLnBrk="0" hangingPunct="0">
              <a:defRPr sz="2400">
                <a:solidFill>
                  <a:schemeClr val="tx1"/>
                </a:solidFill>
                <a:latin typeface="Arial" charset="0"/>
                <a:ea typeface="ＭＳ Ｐゴシック" pitchFamily="34" charset="-128"/>
              </a:defRPr>
            </a:lvl3pPr>
            <a:lvl4pPr eaLnBrk="0" hangingPunct="0">
              <a:defRPr sz="2400">
                <a:solidFill>
                  <a:schemeClr val="tx1"/>
                </a:solidFill>
                <a:latin typeface="Arial" charset="0"/>
                <a:ea typeface="ＭＳ Ｐゴシック" pitchFamily="34" charset="-128"/>
              </a:defRPr>
            </a:lvl4pPr>
            <a:lvl5pPr eaLnBrk="0" hangingPunct="0">
              <a:defRPr sz="2400">
                <a:solidFill>
                  <a:schemeClr val="tx1"/>
                </a:solidFill>
                <a:latin typeface="Arial" charset="0"/>
                <a:ea typeface="ＭＳ Ｐゴシック" pitchFamily="34" charset="-128"/>
              </a:defRPr>
            </a:lvl5pPr>
            <a:lvl6pPr marL="457200" eaLnBrk="0" fontAlgn="base" hangingPunct="0">
              <a:spcBef>
                <a:spcPct val="0"/>
              </a:spcBef>
              <a:spcAft>
                <a:spcPct val="0"/>
              </a:spcAft>
              <a:defRPr sz="2400">
                <a:solidFill>
                  <a:schemeClr val="tx1"/>
                </a:solidFill>
                <a:latin typeface="Arial" charset="0"/>
                <a:ea typeface="ＭＳ Ｐゴシック" pitchFamily="34" charset="-128"/>
              </a:defRPr>
            </a:lvl6pPr>
            <a:lvl7pPr marL="914400" eaLnBrk="0" fontAlgn="base" hangingPunct="0">
              <a:spcBef>
                <a:spcPct val="0"/>
              </a:spcBef>
              <a:spcAft>
                <a:spcPct val="0"/>
              </a:spcAft>
              <a:defRPr sz="2400">
                <a:solidFill>
                  <a:schemeClr val="tx1"/>
                </a:solidFill>
                <a:latin typeface="Arial" charset="0"/>
                <a:ea typeface="ＭＳ Ｐゴシック" pitchFamily="34" charset="-128"/>
              </a:defRPr>
            </a:lvl7pPr>
            <a:lvl8pPr marL="1371600" eaLnBrk="0" fontAlgn="base" hangingPunct="0">
              <a:spcBef>
                <a:spcPct val="0"/>
              </a:spcBef>
              <a:spcAft>
                <a:spcPct val="0"/>
              </a:spcAft>
              <a:defRPr sz="2400">
                <a:solidFill>
                  <a:schemeClr val="tx1"/>
                </a:solidFill>
                <a:latin typeface="Arial" charset="0"/>
                <a:ea typeface="ＭＳ Ｐゴシック" pitchFamily="34" charset="-128"/>
              </a:defRPr>
            </a:lvl8pPr>
            <a:lvl9pPr marL="18288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defRPr/>
            </a:pPr>
            <a:r>
              <a:rPr lang="en-US" altLang="en-US" sz="2000" b="1" u="sng" smtClean="0">
                <a:solidFill>
                  <a:srgbClr val="E81F30"/>
                </a:solidFill>
              </a:rPr>
              <a:t>Definition:</a:t>
            </a:r>
            <a:endParaRPr lang="en-US" altLang="en-US" sz="2000" smtClean="0">
              <a:solidFill>
                <a:srgbClr val="FFFFFF"/>
              </a:solidFill>
            </a:endParaRPr>
          </a:p>
          <a:p>
            <a:pPr eaLnBrk="1" hangingPunct="1">
              <a:defRPr/>
            </a:pPr>
            <a:r>
              <a:rPr lang="en-US" altLang="en-US" sz="2000" smtClean="0">
                <a:solidFill>
                  <a:srgbClr val="000000"/>
                </a:solidFill>
              </a:rPr>
              <a:t>In a </a:t>
            </a:r>
            <a:r>
              <a:rPr lang="en-US" altLang="en-US" sz="2000" b="1" smtClean="0">
                <a:solidFill>
                  <a:srgbClr val="000000"/>
                </a:solidFill>
              </a:rPr>
              <a:t>double-blind experiment, </a:t>
            </a:r>
            <a:r>
              <a:rPr lang="en-US" altLang="en-US" sz="2000" smtClean="0">
                <a:solidFill>
                  <a:srgbClr val="000000"/>
                </a:solidFill>
              </a:rPr>
              <a:t>neither the subjects nor those who interact with them and measure the response variable know which treatment a subject received.</a:t>
            </a:r>
            <a:endParaRPr lang="en-US" altLang="en-US" sz="1000" smtClean="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Advantage">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RespondQuestionMaster">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iRespondGraphMaster">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Advantage">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6872</TotalTime>
  <Words>872</Words>
  <Application>Microsoft Office PowerPoint</Application>
  <PresentationFormat>On-screen Show (4:3)</PresentationFormat>
  <Paragraphs>56</Paragraphs>
  <Slides>11</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11</vt:i4>
      </vt:variant>
    </vt:vector>
  </HeadingPairs>
  <TitlesOfParts>
    <vt:vector size="21" baseType="lpstr">
      <vt:lpstr>MS PGothic</vt:lpstr>
      <vt:lpstr>MS PGothic</vt:lpstr>
      <vt:lpstr>Arial</vt:lpstr>
      <vt:lpstr>Calibri</vt:lpstr>
      <vt:lpstr>Rockwell</vt:lpstr>
      <vt:lpstr>Wingdings</vt:lpstr>
      <vt:lpstr>Advantage</vt:lpstr>
      <vt:lpstr>iRespondQuestionMaster</vt:lpstr>
      <vt:lpstr>iRespondGraphMaster</vt:lpstr>
      <vt:lpstr>1_Advantage</vt:lpstr>
      <vt:lpstr>Experiment</vt:lpstr>
      <vt:lpstr>Section 4.2 Experiments</vt:lpstr>
      <vt:lpstr>Experiments</vt:lpstr>
      <vt:lpstr>Experiments</vt:lpstr>
      <vt:lpstr>Experiments</vt:lpstr>
      <vt:lpstr>Experiments</vt:lpstr>
      <vt:lpstr>Experiments</vt:lpstr>
      <vt:lpstr>Experiments</vt:lpstr>
      <vt:lpstr>Experiments</vt:lpstr>
      <vt:lpstr>Experiments</vt:lpstr>
      <vt:lpstr>Experiments</vt:lpstr>
    </vt:vector>
  </TitlesOfParts>
  <Company>Lakeville Area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Sandy Hinding</dc:creator>
  <cp:lastModifiedBy>Bruce Nicol</cp:lastModifiedBy>
  <cp:revision>222</cp:revision>
  <dcterms:created xsi:type="dcterms:W3CDTF">2010-10-19T01:40:23Z</dcterms:created>
  <dcterms:modified xsi:type="dcterms:W3CDTF">2016-09-12T11:10:48Z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KeepGraph">
    <vt:bool>false</vt:bool>
  </property>
  <property fmtid="{D5CDD505-2E9C-101B-9397-08002B2CF9AE}" pid="5" name="AutoReflect">
    <vt:bool>false</vt:bool>
  </property>
</Properties>
</file>