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3.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4961" r:id="rId2"/>
    <p:sldMasterId id="2147484982" r:id="rId3"/>
    <p:sldMasterId id="2147485351" r:id="rId4"/>
  </p:sldMasterIdLst>
  <p:notesMasterIdLst>
    <p:notesMasterId r:id="rId12"/>
  </p:notesMasterIdLst>
  <p:sldIdLst>
    <p:sldId id="321" r:id="rId5"/>
    <p:sldId id="261" r:id="rId6"/>
    <p:sldId id="319" r:id="rId7"/>
    <p:sldId id="313" r:id="rId8"/>
    <p:sldId id="314" r:id="rId9"/>
    <p:sldId id="320" r:id="rId10"/>
    <p:sldId id="315"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napToObjects="1">
      <p:cViewPr varScale="1">
        <p:scale>
          <a:sx n="86" d="100"/>
          <a:sy n="86" d="100"/>
        </p:scale>
        <p:origin x="135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11" charset="-128"/>
              </a:defRPr>
            </a:lvl1pPr>
          </a:lstStyle>
          <a:p>
            <a:pPr>
              <a:defRPr/>
            </a:pPr>
            <a:fld id="{70298919-CC8E-4D2C-949A-2A869B2C3E0F}" type="datetime1">
              <a:rPr lang="en-US"/>
              <a:pPr>
                <a:defRPr/>
              </a:pPr>
              <a:t>10/14/2016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60B547F-D1A9-4B7E-AF2D-7D0EA672FEC3}" type="slidenum">
              <a:rPr lang="en-US" altLang="en-US"/>
              <a:pPr/>
              <a:t>‹#›</a:t>
            </a:fld>
            <a:endParaRPr lang="en-US" altLang="en-US"/>
          </a:p>
        </p:txBody>
      </p:sp>
    </p:spTree>
    <p:extLst>
      <p:ext uri="{BB962C8B-B14F-4D97-AF65-F5344CB8AC3E}">
        <p14:creationId xmlns:p14="http://schemas.microsoft.com/office/powerpoint/2010/main" val="58288931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pPr>
              <a:defRPr/>
            </a:pPr>
            <a:fld id="{6B0C4F70-D23A-472B-89EF-FB37448F7F94}" type="datetime1">
              <a:rPr lang="en-US"/>
              <a:pPr>
                <a:defRPr/>
              </a:pPr>
              <a:t>10/14/2016</a:t>
            </a:fld>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418472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fld id="{968EE67E-053F-48EB-9733-02BCB4B1695C}" type="datetime1">
              <a:rPr lang="en-US"/>
              <a:pPr>
                <a:defRPr/>
              </a:pPr>
              <a:t>10/14/2016</a:t>
            </a:fld>
            <a:endParaRPr 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fld id="{27417C54-CE7C-454D-8ECC-6BB6C1A28154}" type="slidenum">
              <a:rPr lang="en-US" altLang="en-US"/>
              <a:pPr/>
              <a:t>‹#›</a:t>
            </a:fld>
            <a:endParaRPr lang="en-US" altLang="en-US"/>
          </a:p>
        </p:txBody>
      </p:sp>
    </p:spTree>
    <p:extLst>
      <p:ext uri="{BB962C8B-B14F-4D97-AF65-F5344CB8AC3E}">
        <p14:creationId xmlns:p14="http://schemas.microsoft.com/office/powerpoint/2010/main" val="410802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fld id="{A115331D-BF9C-4BCC-A53B-D801A0CB6E71}" type="datetime1">
              <a:rPr lang="en-US"/>
              <a:pPr>
                <a:defRPr/>
              </a:pPr>
              <a:t>10/14/2016</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fld id="{516037B5-F188-4CA6-8998-989863049F0B}" type="slidenum">
              <a:rPr lang="en-US" altLang="en-US"/>
              <a:pPr/>
              <a:t>‹#›</a:t>
            </a:fld>
            <a:endParaRPr lang="en-US" altLang="en-US"/>
          </a:p>
        </p:txBody>
      </p:sp>
    </p:spTree>
    <p:extLst>
      <p:ext uri="{BB962C8B-B14F-4D97-AF65-F5344CB8AC3E}">
        <p14:creationId xmlns:p14="http://schemas.microsoft.com/office/powerpoint/2010/main" val="3800802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p:txBody>
          <a:bodyPr/>
          <a:lstStyle>
            <a:lvl1pPr>
              <a:defRPr/>
            </a:lvl1pPr>
          </a:lstStyle>
          <a:p>
            <a:pPr>
              <a:defRPr/>
            </a:pPr>
            <a:fld id="{71BF8FEC-83CB-417D-B79E-3A1EB6D3CC81}" type="datetime1">
              <a:rPr lang="en-US"/>
              <a:pPr>
                <a:defRPr/>
              </a:pPr>
              <a:t>10/14/2016</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E3961669-1B38-48E1-8D3F-8239FF933EA6}" type="slidenum">
              <a:rPr lang="en-US" altLang="en-US"/>
              <a:pPr/>
              <a:t>‹#›</a:t>
            </a:fld>
            <a:endParaRPr lang="en-US" altLang="en-US"/>
          </a:p>
        </p:txBody>
      </p:sp>
    </p:spTree>
    <p:extLst>
      <p:ext uri="{BB962C8B-B14F-4D97-AF65-F5344CB8AC3E}">
        <p14:creationId xmlns:p14="http://schemas.microsoft.com/office/powerpoint/2010/main" val="2146478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3E46F1E2-E7A7-43D4-833E-85239D0D04D3}" type="datetime1">
              <a:rPr lang="en-US"/>
              <a:pPr>
                <a:defRPr/>
              </a:pPr>
              <a:t>10/14/2016</a:t>
            </a:fld>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extLst>
      <p:ext uri="{BB962C8B-B14F-4D97-AF65-F5344CB8AC3E}">
        <p14:creationId xmlns:p14="http://schemas.microsoft.com/office/powerpoint/2010/main" val="1957211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A51AD333-5177-4919-8152-6BFE48B0641D}" type="datetime1">
              <a:rPr lang="en-US"/>
              <a:pPr>
                <a:defRPr/>
              </a:pPr>
              <a:t>10/14/2016</a:t>
            </a:fld>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4C8D9C48-1A2D-4FA5-A1E8-0F5389B91CB1}" type="slidenum">
              <a:rPr lang="en-US" altLang="en-US"/>
              <a:pPr/>
              <a:t>‹#›</a:t>
            </a:fld>
            <a:endParaRPr lang="en-US" altLang="en-US"/>
          </a:p>
        </p:txBody>
      </p:sp>
    </p:spTree>
    <p:extLst>
      <p:ext uri="{BB962C8B-B14F-4D97-AF65-F5344CB8AC3E}">
        <p14:creationId xmlns:p14="http://schemas.microsoft.com/office/powerpoint/2010/main" val="2603484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35DCBC0E-E9EB-47DB-B372-519F03088F61}" type="datetime1">
              <a:rPr lang="en-US"/>
              <a:pPr>
                <a:defRPr/>
              </a:pPr>
              <a:t>10/14/2016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4F49282C-0403-48AF-872B-F210D8C8F4FC}" type="slidenum">
              <a:rPr lang="en-US" altLang="en-US"/>
              <a:pPr/>
              <a:t>‹#›</a:t>
            </a:fld>
            <a:endParaRPr lang="en-US" altLang="en-US"/>
          </a:p>
        </p:txBody>
      </p:sp>
    </p:spTree>
    <p:extLst>
      <p:ext uri="{BB962C8B-B14F-4D97-AF65-F5344CB8AC3E}">
        <p14:creationId xmlns:p14="http://schemas.microsoft.com/office/powerpoint/2010/main" val="3435163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fld id="{4FE9B4E0-4B91-4883-9660-89F2D377338B}" type="datetime1">
              <a:rPr lang="en-US"/>
              <a:pPr>
                <a:defRPr/>
              </a:pPr>
              <a:t>10/14/2016</a:t>
            </a:fld>
            <a:endParaRPr 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fld id="{C5534E2E-8231-496B-88C3-B69092F95E71}" type="slidenum">
              <a:rPr lang="en-US" altLang="en-US"/>
              <a:pPr/>
              <a:t>‹#›</a:t>
            </a:fld>
            <a:endParaRPr lang="en-US" altLang="en-US"/>
          </a:p>
        </p:txBody>
      </p:sp>
    </p:spTree>
    <p:extLst>
      <p:ext uri="{BB962C8B-B14F-4D97-AF65-F5344CB8AC3E}">
        <p14:creationId xmlns:p14="http://schemas.microsoft.com/office/powerpoint/2010/main" val="4048755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fld id="{D6BB0B78-C8A9-4F51-AC2C-13D1C4E88A8B}" type="datetime1">
              <a:rPr lang="en-US"/>
              <a:pPr>
                <a:defRPr/>
              </a:pPr>
              <a:t>10/14/2016</a:t>
            </a:fld>
            <a:endParaRPr 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fld id="{8504FACA-C1C0-47D5-B49E-8BA7CC2BDB38}" type="slidenum">
              <a:rPr lang="en-US" altLang="en-US"/>
              <a:pPr/>
              <a:t>‹#›</a:t>
            </a:fld>
            <a:endParaRPr lang="en-US" altLang="en-US"/>
          </a:p>
        </p:txBody>
      </p:sp>
    </p:spTree>
    <p:extLst>
      <p:ext uri="{BB962C8B-B14F-4D97-AF65-F5344CB8AC3E}">
        <p14:creationId xmlns:p14="http://schemas.microsoft.com/office/powerpoint/2010/main" val="2057375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fld id="{B597C249-A47E-41F6-BF71-3E8FED13E326}" type="datetime1">
              <a:rPr lang="en-US"/>
              <a:pPr>
                <a:defRPr/>
              </a:pPr>
              <a:t>10/14/2016</a:t>
            </a:fld>
            <a:endParaRPr 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fld id="{16F7BA93-7BC1-49CC-A9E9-8E6E09C498E3}" type="slidenum">
              <a:rPr lang="en-US" altLang="en-US"/>
              <a:pPr/>
              <a:t>‹#›</a:t>
            </a:fld>
            <a:endParaRPr lang="en-US" altLang="en-US"/>
          </a:p>
        </p:txBody>
      </p:sp>
    </p:spTree>
    <p:extLst>
      <p:ext uri="{BB962C8B-B14F-4D97-AF65-F5344CB8AC3E}">
        <p14:creationId xmlns:p14="http://schemas.microsoft.com/office/powerpoint/2010/main" val="3463053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32F748C1-EB83-429F-A03F-6458B3B85DC6}" type="datetime1">
              <a:rPr lang="en-US"/>
              <a:pPr>
                <a:defRPr/>
              </a:pPr>
              <a:t>10/14/2016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D02BEFF3-B7D7-4399-BF23-25ADA7E893E1}" type="slidenum">
              <a:rPr lang="en-US" altLang="en-US"/>
              <a:pPr/>
              <a:t>‹#›</a:t>
            </a:fld>
            <a:endParaRPr lang="en-US" altLang="en-US"/>
          </a:p>
        </p:txBody>
      </p:sp>
    </p:spTree>
    <p:extLst>
      <p:ext uri="{BB962C8B-B14F-4D97-AF65-F5344CB8AC3E}">
        <p14:creationId xmlns:p14="http://schemas.microsoft.com/office/powerpoint/2010/main" val="1072400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22AED1C7-A843-43AE-8796-4907693251C2}" type="datetime1">
              <a:rPr lang="en-US"/>
              <a:pPr>
                <a:defRPr/>
              </a:pPr>
              <a:t>10/14/2016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581EE1A-7A99-4145-BAF1-33D9726D1B29}" type="slidenum">
              <a:rPr lang="en-US" altLang="en-US"/>
              <a:pPr/>
              <a:t>‹#›</a:t>
            </a:fld>
            <a:endParaRPr lang="en-US" altLang="en-US"/>
          </a:p>
        </p:txBody>
      </p:sp>
    </p:spTree>
    <p:extLst>
      <p:ext uri="{BB962C8B-B14F-4D97-AF65-F5344CB8AC3E}">
        <p14:creationId xmlns:p14="http://schemas.microsoft.com/office/powerpoint/2010/main" val="20548617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63269DF4-E050-4A72-9EC1-2217E49758D2}" type="datetime1">
              <a:rPr lang="en-US"/>
              <a:pPr>
                <a:defRPr/>
              </a:pPr>
              <a:t>10/14/2016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503C9688-6B57-4A90-A7CB-BAF805DD971D}" type="slidenum">
              <a:rPr lang="en-US" altLang="en-US"/>
              <a:pPr/>
              <a:t>‹#›</a:t>
            </a:fld>
            <a:endParaRPr lang="en-US" altLang="en-US"/>
          </a:p>
        </p:txBody>
      </p:sp>
    </p:spTree>
    <p:extLst>
      <p:ext uri="{BB962C8B-B14F-4D97-AF65-F5344CB8AC3E}">
        <p14:creationId xmlns:p14="http://schemas.microsoft.com/office/powerpoint/2010/main" val="33743669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A32F3E57-A2CE-47DB-96E4-80A961484C82}" type="datetime1">
              <a:rPr lang="en-US"/>
              <a:pPr>
                <a:defRPr/>
              </a:pPr>
              <a:t>10/14/2016</a:t>
            </a:fld>
            <a:endParaRPr 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758524B-503E-400C-BEE7-74CD17890C03}" type="slidenum">
              <a:rPr lang="en-US" altLang="en-US"/>
              <a:pPr/>
              <a:t>‹#›</a:t>
            </a:fld>
            <a:endParaRPr lang="en-US" altLang="en-US"/>
          </a:p>
        </p:txBody>
      </p:sp>
    </p:spTree>
    <p:extLst>
      <p:ext uri="{BB962C8B-B14F-4D97-AF65-F5344CB8AC3E}">
        <p14:creationId xmlns:p14="http://schemas.microsoft.com/office/powerpoint/2010/main" val="3666352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4" y="134471"/>
            <a:ext cx="7556313" cy="995082"/>
          </a:xfrm>
          <a:prstGeom prst="rect">
            <a:avLst/>
          </a:prstGeom>
        </p:spPr>
        <p:txBody>
          <a:bodyPr anchor="b"/>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a:prstGeom prst="rect">
            <a:avLst/>
          </a:prstGeo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80B68E9F-0EA2-4D4C-9EB1-8E03C5C01F9A}" type="datetime1">
              <a:rPr lang="en-US"/>
              <a:pPr>
                <a:defRPr/>
              </a:pPr>
              <a:t>10/14/2016</a:t>
            </a:fld>
            <a:endParaRPr 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EDD79C4-67C1-4E9B-90AA-BE8DAA153062}" type="slidenum">
              <a:rPr lang="en-US" altLang="en-US"/>
              <a:pPr/>
              <a:t>‹#›</a:t>
            </a:fld>
            <a:endParaRPr lang="en-US" altLang="en-US"/>
          </a:p>
        </p:txBody>
      </p:sp>
    </p:spTree>
    <p:extLst>
      <p:ext uri="{BB962C8B-B14F-4D97-AF65-F5344CB8AC3E}">
        <p14:creationId xmlns:p14="http://schemas.microsoft.com/office/powerpoint/2010/main" val="20590781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ctrTitle"/>
          </p:nvPr>
        </p:nvSpPr>
        <p:spPr>
          <a:xfrm>
            <a:off x="4800600" y="4624668"/>
            <a:ext cx="4038600" cy="933450"/>
          </a:xfrm>
          <a:prstGeom prst="rect">
            <a:avLst/>
          </a:prstGeo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a:prstGeom prst="rect">
            <a:avLst/>
          </a:prstGeo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a:prstGeom prst="rect">
            <a:avLst/>
          </a:prstGeo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a:prstGeom prst="rect">
            <a:avLst/>
          </a:prstGeom>
        </p:spPr>
        <p:txBody>
          <a:bodyPr/>
          <a:lstStyle>
            <a:lvl1pPr algn="l">
              <a:defRPr>
                <a:latin typeface="Arial" charset="0"/>
                <a:ea typeface="ＭＳ Ｐゴシック" pitchFamily="-111" charset="-128"/>
              </a:defRPr>
            </a:lvl1pPr>
          </a:lstStyle>
          <a:p>
            <a:pPr>
              <a:defRPr/>
            </a:pPr>
            <a:fld id="{522E2749-8B6F-4907-8B95-E0ADE9C12DE8}" type="datetime1">
              <a:rPr lang="en-US"/>
              <a:pPr>
                <a:defRPr/>
              </a:pPr>
              <a:t>10/14/2016</a:t>
            </a:fld>
            <a:endParaRPr lang="en-US"/>
          </a:p>
        </p:txBody>
      </p:sp>
      <p:sp>
        <p:nvSpPr>
          <p:cNvPr id="12" name="Footer Placeholder 4"/>
          <p:cNvSpPr>
            <a:spLocks noGrp="1"/>
          </p:cNvSpPr>
          <p:nvPr>
            <p:ph type="ftr" sz="quarter" idx="15"/>
          </p:nvPr>
        </p:nvSpPr>
        <p:spPr>
          <a:xfrm>
            <a:off x="6311900" y="6426200"/>
            <a:ext cx="2616200" cy="365125"/>
          </a:xfrm>
          <a:prstGeom prst="rect">
            <a:avLst/>
          </a:prstGeom>
        </p:spPr>
        <p:txBody>
          <a:bodyPr/>
          <a:lstStyle>
            <a:lvl1pPr algn="r">
              <a:defRPr>
                <a:latin typeface="Arial" charset="0"/>
                <a:ea typeface="ＭＳ Ｐゴシック" pitchFamily="-111" charset="-128"/>
              </a:defRPr>
            </a:lvl1pPr>
          </a:lstStyle>
          <a:p>
            <a:pPr>
              <a:defRPr/>
            </a:pPr>
            <a:endParaRPr lang="en-US"/>
          </a:p>
        </p:txBody>
      </p:sp>
    </p:spTree>
    <p:extLst>
      <p:ext uri="{BB962C8B-B14F-4D97-AF65-F5344CB8AC3E}">
        <p14:creationId xmlns:p14="http://schemas.microsoft.com/office/powerpoint/2010/main" val="31587242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4000" b="1" smtClean="0">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a:prstGeom prst="rect">
            <a:avLst/>
          </a:prstGeo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a:prstGeom prst="rect">
            <a:avLst/>
          </a:prstGeo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a:prstGeom prst="rect">
            <a:avLst/>
          </a:prstGeom>
        </p:spPr>
        <p:txBody>
          <a:bodyPr/>
          <a:lstStyle>
            <a:lvl1pPr algn="l">
              <a:defRPr>
                <a:solidFill>
                  <a:schemeClr val="bg1"/>
                </a:solidFill>
                <a:latin typeface="Arial" charset="0"/>
                <a:ea typeface="ＭＳ Ｐゴシック" pitchFamily="-111" charset="-128"/>
              </a:defRPr>
            </a:lvl1pPr>
          </a:lstStyle>
          <a:p>
            <a:pPr>
              <a:defRPr/>
            </a:pPr>
            <a:fld id="{46352384-E625-46E1-8A2E-507B9379461D}" type="datetime1">
              <a:rPr lang="en-US"/>
              <a:pPr>
                <a:defRPr/>
              </a:pPr>
              <a:t>10/14/2016</a:t>
            </a:fld>
            <a:endParaRPr lang="en-US"/>
          </a:p>
        </p:txBody>
      </p:sp>
      <p:sp>
        <p:nvSpPr>
          <p:cNvPr id="8" name="Footer Placeholder 4"/>
          <p:cNvSpPr>
            <a:spLocks noGrp="1"/>
          </p:cNvSpPr>
          <p:nvPr>
            <p:ph type="ftr" sz="quarter" idx="11"/>
          </p:nvPr>
        </p:nvSpPr>
        <p:spPr>
          <a:xfrm>
            <a:off x="2286000" y="6248400"/>
            <a:ext cx="56388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9C09222-5FF0-4CA2-918F-108AA7BF68F4}" type="slidenum">
              <a:rPr lang="en-US" altLang="en-US"/>
              <a:pPr/>
              <a:t>‹#›</a:t>
            </a:fld>
            <a:endParaRPr lang="en-US" altLang="en-US"/>
          </a:p>
        </p:txBody>
      </p:sp>
    </p:spTree>
    <p:extLst>
      <p:ext uri="{BB962C8B-B14F-4D97-AF65-F5344CB8AC3E}">
        <p14:creationId xmlns:p14="http://schemas.microsoft.com/office/powerpoint/2010/main" val="21418204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8"/>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D44E8718-E949-469F-9A5C-4AB040370886}" type="datetime1">
              <a:rPr lang="en-US"/>
              <a:pPr>
                <a:defRPr/>
              </a:pPr>
              <a:t>10/14/2016</a:t>
            </a:fld>
            <a:endParaRPr 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99EF88C-DC5F-4005-A505-D741365DC267}" type="slidenum">
              <a:rPr lang="en-US" altLang="en-US"/>
              <a:pPr/>
              <a:t>‹#›</a:t>
            </a:fld>
            <a:endParaRPr lang="en-US" altLang="en-US"/>
          </a:p>
        </p:txBody>
      </p:sp>
    </p:spTree>
    <p:extLst>
      <p:ext uri="{BB962C8B-B14F-4D97-AF65-F5344CB8AC3E}">
        <p14:creationId xmlns:p14="http://schemas.microsoft.com/office/powerpoint/2010/main" val="11083849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23227DDA-978B-4524-A47D-43E52AE31594}" type="datetime1">
              <a:rPr lang="en-US"/>
              <a:pPr>
                <a:defRPr/>
              </a:pPr>
              <a:t>10/14/2016</a:t>
            </a:fld>
            <a:endParaRPr lang="en-US"/>
          </a:p>
        </p:txBody>
      </p:sp>
      <p:sp>
        <p:nvSpPr>
          <p:cNvPr id="10" name="Footer Placeholder 7"/>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8"/>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D48DFF-11CD-4F8B-873A-0549376B9E9F}" type="slidenum">
              <a:rPr lang="en-US" altLang="en-US"/>
              <a:pPr/>
              <a:t>‹#›</a:t>
            </a:fld>
            <a:endParaRPr lang="en-US" altLang="en-US"/>
          </a:p>
        </p:txBody>
      </p:sp>
    </p:spTree>
    <p:extLst>
      <p:ext uri="{BB962C8B-B14F-4D97-AF65-F5344CB8AC3E}">
        <p14:creationId xmlns:p14="http://schemas.microsoft.com/office/powerpoint/2010/main" val="39545883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AC33B964-A85B-418F-868A-8DBE4EF97B98}" type="datetime1">
              <a:rPr lang="en-US"/>
              <a:pPr>
                <a:defRPr/>
              </a:pPr>
              <a:t>10/14/2016</a:t>
            </a:fld>
            <a:endParaRPr lang="en-US"/>
          </a:p>
        </p:txBody>
      </p:sp>
      <p:sp>
        <p:nvSpPr>
          <p:cNvPr id="8" name="Footer Placeholder 5"/>
          <p:cNvSpPr>
            <a:spLocks noGrp="1"/>
          </p:cNvSpPr>
          <p:nvPr>
            <p:ph type="ftr" sz="quarter" idx="16"/>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8B46014-EFCA-4765-AF9D-CCA0E0FD5104}" type="slidenum">
              <a:rPr lang="en-US" altLang="en-US"/>
              <a:pPr/>
              <a:t>‹#›</a:t>
            </a:fld>
            <a:endParaRPr lang="en-US" altLang="en-US"/>
          </a:p>
        </p:txBody>
      </p:sp>
    </p:spTree>
    <p:extLst>
      <p:ext uri="{BB962C8B-B14F-4D97-AF65-F5344CB8AC3E}">
        <p14:creationId xmlns:p14="http://schemas.microsoft.com/office/powerpoint/2010/main" val="38049305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984E213C-B649-44A8-BD6B-46B24B12F7F4}" type="datetime1">
              <a:rPr lang="en-US"/>
              <a:pPr>
                <a:defRPr/>
              </a:pPr>
              <a:t>10/14/2016</a:t>
            </a:fld>
            <a:endParaRPr lang="en-US"/>
          </a:p>
        </p:txBody>
      </p:sp>
      <p:sp>
        <p:nvSpPr>
          <p:cNvPr id="9" name="Footer Placeholder 5"/>
          <p:cNvSpPr>
            <a:spLocks noGrp="1"/>
          </p:cNvSpPr>
          <p:nvPr>
            <p:ph type="ftr" sz="quarter" idx="18"/>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9"/>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B205E63-291B-4013-A23C-4267FF8CC46A}" type="slidenum">
              <a:rPr lang="en-US" altLang="en-US"/>
              <a:pPr/>
              <a:t>‹#›</a:t>
            </a:fld>
            <a:endParaRPr lang="en-US" altLang="en-US"/>
          </a:p>
        </p:txBody>
      </p:sp>
    </p:spTree>
    <p:extLst>
      <p:ext uri="{BB962C8B-B14F-4D97-AF65-F5344CB8AC3E}">
        <p14:creationId xmlns:p14="http://schemas.microsoft.com/office/powerpoint/2010/main" val="1781301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93CBF226-E9C6-4297-9A80-FB73C1669386}" type="datetime1">
              <a:rPr lang="en-US"/>
              <a:pPr>
                <a:defRPr/>
              </a:pPr>
              <a:t>10/14/2016</a:t>
            </a:fld>
            <a:endParaRPr lang="en-US"/>
          </a:p>
        </p:txBody>
      </p:sp>
      <p:sp>
        <p:nvSpPr>
          <p:cNvPr id="10" name="Footer Placeholder 5"/>
          <p:cNvSpPr>
            <a:spLocks noGrp="1"/>
          </p:cNvSpPr>
          <p:nvPr>
            <p:ph type="ftr" sz="quarter" idx="20"/>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21"/>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774BCB9-EBE8-4CA3-A28A-90611E54C27F}" type="slidenum">
              <a:rPr lang="en-US" altLang="en-US"/>
              <a:pPr/>
              <a:t>‹#›</a:t>
            </a:fld>
            <a:endParaRPr lang="en-US" altLang="en-US"/>
          </a:p>
        </p:txBody>
      </p:sp>
    </p:spTree>
    <p:extLst>
      <p:ext uri="{BB962C8B-B14F-4D97-AF65-F5344CB8AC3E}">
        <p14:creationId xmlns:p14="http://schemas.microsoft.com/office/powerpoint/2010/main" val="3407369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9DE1372D-1036-470B-96FB-4972A4853240}" type="datetime1">
              <a:rPr lang="en-US"/>
              <a:pPr>
                <a:defRPr/>
              </a:pPr>
              <a:t>10/14/2016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811E0C22-4477-40A6-8E78-388C474D6D15}" type="slidenum">
              <a:rPr lang="en-US" altLang="en-US"/>
              <a:pPr/>
              <a:t>‹#›</a:t>
            </a:fld>
            <a:endParaRPr lang="en-US" altLang="en-US"/>
          </a:p>
        </p:txBody>
      </p:sp>
    </p:spTree>
    <p:extLst>
      <p:ext uri="{BB962C8B-B14F-4D97-AF65-F5344CB8AC3E}">
        <p14:creationId xmlns:p14="http://schemas.microsoft.com/office/powerpoint/2010/main" val="15252700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5" name="Date Placeholder 2"/>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8AAC6B1B-E28A-4796-9612-7995B1E63975}" type="datetime1">
              <a:rPr lang="en-US"/>
              <a:pPr>
                <a:defRPr/>
              </a:pPr>
              <a:t>10/14/2016</a:t>
            </a:fld>
            <a:endParaRPr lang="en-US"/>
          </a:p>
        </p:txBody>
      </p:sp>
      <p:sp>
        <p:nvSpPr>
          <p:cNvPr id="6" name="Footer Placeholder 3"/>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7" name="Slide Number Placeholder 4"/>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4DD18D8-7A3D-497B-A35E-1E4B6E329136}" type="slidenum">
              <a:rPr lang="en-US" altLang="en-US"/>
              <a:pPr/>
              <a:t>‹#›</a:t>
            </a:fld>
            <a:endParaRPr lang="en-US" altLang="en-US"/>
          </a:p>
        </p:txBody>
      </p:sp>
    </p:spTree>
    <p:extLst>
      <p:ext uri="{BB962C8B-B14F-4D97-AF65-F5344CB8AC3E}">
        <p14:creationId xmlns:p14="http://schemas.microsoft.com/office/powerpoint/2010/main" val="3098081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11103478-34B2-408B-B0D7-615D54C7B6B3}" type="datetime1">
              <a:rPr lang="en-US"/>
              <a:pPr>
                <a:defRPr/>
              </a:pPr>
              <a:t>10/14/2016</a:t>
            </a:fld>
            <a:endParaRPr lang="en-US"/>
          </a:p>
        </p:txBody>
      </p:sp>
      <p:sp>
        <p:nvSpPr>
          <p:cNvPr id="4" name="Footer Placeholder 2"/>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5" name="Slide Number Placeholder 3"/>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CD299DA-5223-4B88-8CBE-55275087FAF6}" type="slidenum">
              <a:rPr lang="en-US" altLang="en-US"/>
              <a:pPr/>
              <a:t>‹#›</a:t>
            </a:fld>
            <a:endParaRPr lang="en-US" altLang="en-US"/>
          </a:p>
        </p:txBody>
      </p:sp>
    </p:spTree>
    <p:extLst>
      <p:ext uri="{BB962C8B-B14F-4D97-AF65-F5344CB8AC3E}">
        <p14:creationId xmlns:p14="http://schemas.microsoft.com/office/powerpoint/2010/main" val="6965596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title"/>
          </p:nvPr>
        </p:nvSpPr>
        <p:spPr>
          <a:xfrm>
            <a:off x="380555" y="2571750"/>
            <a:ext cx="3255264"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7206D9AC-7FAB-4198-BFBB-2F5A060E2D7F}" type="datetime1">
              <a:rPr lang="en-US"/>
              <a:pPr>
                <a:defRPr/>
              </a:pPr>
              <a:t>10/14/2016</a:t>
            </a:fld>
            <a:endParaRPr lang="en-US"/>
          </a:p>
        </p:txBody>
      </p:sp>
      <p:sp>
        <p:nvSpPr>
          <p:cNvPr id="8" name="Footer Placeholder 5"/>
          <p:cNvSpPr>
            <a:spLocks noGrp="1"/>
          </p:cNvSpPr>
          <p:nvPr>
            <p:ph type="ftr" sz="quarter" idx="11"/>
          </p:nvPr>
        </p:nvSpPr>
        <p:spPr>
          <a:xfrm>
            <a:off x="3859213" y="6423025"/>
            <a:ext cx="33162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Tree>
    <p:extLst>
      <p:ext uri="{BB962C8B-B14F-4D97-AF65-F5344CB8AC3E}">
        <p14:creationId xmlns:p14="http://schemas.microsoft.com/office/powerpoint/2010/main" val="41196354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7"/>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169404" y="3124200"/>
            <a:ext cx="3898272"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2196EEC6-D97C-4511-8030-DB854F315922}" type="datetime1">
              <a:rPr lang="en-US"/>
              <a:pPr>
                <a:defRPr/>
              </a:pPr>
              <a:t>10/14/2016</a:t>
            </a:fld>
            <a:endParaRPr lang="en-US"/>
          </a:p>
        </p:txBody>
      </p:sp>
      <p:sp>
        <p:nvSpPr>
          <p:cNvPr id="8" name="Footer Placeholder 5"/>
          <p:cNvSpPr>
            <a:spLocks noGrp="1"/>
          </p:cNvSpPr>
          <p:nvPr>
            <p:ph type="ftr" sz="quarter" idx="11"/>
          </p:nvPr>
        </p:nvSpPr>
        <p:spPr>
          <a:xfrm>
            <a:off x="4191000" y="6423025"/>
            <a:ext cx="3005138"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E78A219-D121-41D0-BCD0-BA94972FE721}" type="slidenum">
              <a:rPr lang="en-US" altLang="en-US"/>
              <a:pPr/>
              <a:t>‹#›</a:t>
            </a:fld>
            <a:endParaRPr lang="en-US" altLang="en-US"/>
          </a:p>
        </p:txBody>
      </p:sp>
    </p:spTree>
    <p:extLst>
      <p:ext uri="{BB962C8B-B14F-4D97-AF65-F5344CB8AC3E}">
        <p14:creationId xmlns:p14="http://schemas.microsoft.com/office/powerpoint/2010/main" val="29698231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8"/>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506505" y="4424082"/>
            <a:ext cx="6191157" cy="83371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a:prstGeom prst="rect">
            <a:avLst/>
          </a:prstGeo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71C0FCA2-D968-45B2-90B1-904AA7DD08CE}" type="datetime1">
              <a:rPr lang="en-US"/>
              <a:pPr>
                <a:defRPr/>
              </a:pPr>
              <a:t>10/14/2016</a:t>
            </a:fld>
            <a:endParaRPr 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84F7FF9-8967-4A0F-8F0E-59AC3F4F6432}" type="slidenum">
              <a:rPr lang="en-US" altLang="en-US"/>
              <a:pPr/>
              <a:t>‹#›</a:t>
            </a:fld>
            <a:endParaRPr lang="en-US" altLang="en-US"/>
          </a:p>
        </p:txBody>
      </p:sp>
    </p:spTree>
    <p:extLst>
      <p:ext uri="{BB962C8B-B14F-4D97-AF65-F5344CB8AC3E}">
        <p14:creationId xmlns:p14="http://schemas.microsoft.com/office/powerpoint/2010/main" val="23006733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fld id="{51208B39-A4B6-4ED3-9734-E825EDFFEA5F}" type="datetime1">
              <a:rPr lang="en-US"/>
              <a:pPr>
                <a:defRPr/>
              </a:pPr>
              <a:t>10/14/2016</a:t>
            </a:fld>
            <a:endParaRPr lang="en-US"/>
          </a:p>
        </p:txBody>
      </p:sp>
      <p:sp>
        <p:nvSpPr>
          <p:cNvPr id="10" name="Footer Placeholder 5"/>
          <p:cNvSpPr>
            <a:spLocks noGrp="1"/>
          </p:cNvSpPr>
          <p:nvPr>
            <p:ph type="ftr" sz="quarter" idx="16"/>
          </p:nvPr>
        </p:nvSpPr>
        <p:spPr>
          <a:xfrm>
            <a:off x="381000" y="6235700"/>
            <a:ext cx="46482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A36E563-B5C8-4FCE-A720-2C73EC03E30F}" type="slidenum">
              <a:rPr lang="en-US" altLang="en-US"/>
              <a:pPr/>
              <a:t>‹#›</a:t>
            </a:fld>
            <a:endParaRPr lang="en-US" altLang="en-US"/>
          </a:p>
        </p:txBody>
      </p:sp>
    </p:spTree>
    <p:extLst>
      <p:ext uri="{BB962C8B-B14F-4D97-AF65-F5344CB8AC3E}">
        <p14:creationId xmlns:p14="http://schemas.microsoft.com/office/powerpoint/2010/main" val="14812249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fld id="{E78CCF65-D230-4383-A289-7F0DED33B861}" type="datetime1">
              <a:rPr lang="en-US"/>
              <a:pPr>
                <a:defRPr/>
              </a:pPr>
              <a:t>10/14/2016</a:t>
            </a:fld>
            <a:endParaRPr lang="en-US"/>
          </a:p>
        </p:txBody>
      </p:sp>
      <p:sp>
        <p:nvSpPr>
          <p:cNvPr id="15" name="Footer Placeholder 5"/>
          <p:cNvSpPr>
            <a:spLocks noGrp="1"/>
          </p:cNvSpPr>
          <p:nvPr>
            <p:ph type="ftr" sz="quarter" idx="17"/>
          </p:nvPr>
        </p:nvSpPr>
        <p:spPr>
          <a:xfrm>
            <a:off x="381000" y="6235700"/>
            <a:ext cx="25908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16" name="Slide Number Placeholder 6"/>
          <p:cNvSpPr>
            <a:spLocks noGrp="1"/>
          </p:cNvSpPr>
          <p:nvPr>
            <p:ph type="sldNum" sz="quarter" idx="18"/>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472FDB4-A723-4EFB-9B72-A4517F8545C4}" type="slidenum">
              <a:rPr lang="en-US" altLang="en-US"/>
              <a:pPr/>
              <a:t>‹#›</a:t>
            </a:fld>
            <a:endParaRPr lang="en-US" altLang="en-US"/>
          </a:p>
        </p:txBody>
      </p:sp>
    </p:spTree>
    <p:extLst>
      <p:ext uri="{BB962C8B-B14F-4D97-AF65-F5344CB8AC3E}">
        <p14:creationId xmlns:p14="http://schemas.microsoft.com/office/powerpoint/2010/main" val="28322309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953000" y="3124200"/>
            <a:ext cx="3108960"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D6563AEF-3F92-45A7-92D4-17CE14364216}" type="datetime1">
              <a:rPr lang="en-US"/>
              <a:pPr>
                <a:defRPr/>
              </a:pPr>
              <a:t>10/14/2016</a:t>
            </a:fld>
            <a:endParaRPr lang="en-US"/>
          </a:p>
        </p:txBody>
      </p:sp>
      <p:sp>
        <p:nvSpPr>
          <p:cNvPr id="10" name="Footer Placeholder 5"/>
          <p:cNvSpPr>
            <a:spLocks noGrp="1"/>
          </p:cNvSpPr>
          <p:nvPr>
            <p:ph type="ftr" sz="quarter" idx="16"/>
          </p:nvPr>
        </p:nvSpPr>
        <p:spPr>
          <a:xfrm>
            <a:off x="4191000" y="6423025"/>
            <a:ext cx="3005138"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3BF294D-F03E-495E-A6C0-6A829AA3A627}" type="slidenum">
              <a:rPr lang="en-US" altLang="en-US"/>
              <a:pPr/>
              <a:t>‹#›</a:t>
            </a:fld>
            <a:endParaRPr lang="en-US" altLang="en-US"/>
          </a:p>
        </p:txBody>
      </p:sp>
    </p:spTree>
    <p:extLst>
      <p:ext uri="{BB962C8B-B14F-4D97-AF65-F5344CB8AC3E}">
        <p14:creationId xmlns:p14="http://schemas.microsoft.com/office/powerpoint/2010/main" val="14392978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98475" y="1981200"/>
            <a:ext cx="7556500" cy="4144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FCACFD98-6E1D-48D6-B06F-02E5DE9A5941}" type="datetime1">
              <a:rPr lang="en-US"/>
              <a:pPr>
                <a:defRPr/>
              </a:pPr>
              <a:t>10/14/2016</a:t>
            </a:fld>
            <a:endParaRPr 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6AE053C-E1A2-4E72-BBE1-ABE17F188AEB}" type="slidenum">
              <a:rPr lang="en-US" altLang="en-US"/>
              <a:pPr/>
              <a:t>‹#›</a:t>
            </a:fld>
            <a:endParaRPr lang="en-US" altLang="en-US"/>
          </a:p>
        </p:txBody>
      </p:sp>
    </p:spTree>
    <p:extLst>
      <p:ext uri="{BB962C8B-B14F-4D97-AF65-F5344CB8AC3E}">
        <p14:creationId xmlns:p14="http://schemas.microsoft.com/office/powerpoint/2010/main" val="40781872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Vertical Title 1"/>
          <p:cNvSpPr>
            <a:spLocks noGrp="1"/>
          </p:cNvSpPr>
          <p:nvPr>
            <p:ph type="title" orient="vert"/>
          </p:nvPr>
        </p:nvSpPr>
        <p:spPr>
          <a:xfrm>
            <a:off x="7995772" y="954742"/>
            <a:ext cx="681318" cy="5171422"/>
          </a:xfrm>
          <a:prstGeom prst="rect">
            <a:avLst/>
          </a:prstGeo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EEA39644-A1D6-4B03-91D2-8AF2946AED35}" type="datetime1">
              <a:rPr lang="en-US"/>
              <a:pPr>
                <a:defRPr/>
              </a:pPr>
              <a:t>10/14/2016</a:t>
            </a:fld>
            <a:endParaRPr 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7F662D3-2BEF-4550-9B06-60845F4EFC05}" type="slidenum">
              <a:rPr lang="en-US" altLang="en-US"/>
              <a:pPr/>
              <a:t>‹#›</a:t>
            </a:fld>
            <a:endParaRPr lang="en-US" altLang="en-US"/>
          </a:p>
        </p:txBody>
      </p:sp>
    </p:spTree>
    <p:extLst>
      <p:ext uri="{BB962C8B-B14F-4D97-AF65-F5344CB8AC3E}">
        <p14:creationId xmlns:p14="http://schemas.microsoft.com/office/powerpoint/2010/main" val="3306896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fld id="{A11CA9C9-2437-412D-9E3C-DCDC37C9B56D}" type="datetime1">
              <a:rPr lang="en-US"/>
              <a:pPr>
                <a:defRPr/>
              </a:pPr>
              <a:t>10/14/2016</a:t>
            </a:fld>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22303516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1FA18E34-6F97-45DD-A585-24B3D87F778B}" type="datetime1">
              <a:rPr lang="en-US"/>
              <a:pPr>
                <a:defRPr/>
              </a:pPr>
              <a:t>10/14/2016</a:t>
            </a:fld>
            <a:endParaRPr 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A054330-3325-4828-95EC-CED76ABF7B59}" type="slidenum">
              <a:rPr lang="en-US" altLang="en-US"/>
              <a:pPr/>
              <a:t>‹#›</a:t>
            </a:fld>
            <a:endParaRPr lang="en-US" altLang="en-US"/>
          </a:p>
        </p:txBody>
      </p:sp>
    </p:spTree>
    <p:extLst>
      <p:ext uri="{BB962C8B-B14F-4D97-AF65-F5344CB8AC3E}">
        <p14:creationId xmlns:p14="http://schemas.microsoft.com/office/powerpoint/2010/main" val="116013601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4" y="134471"/>
            <a:ext cx="7556313" cy="995082"/>
          </a:xfrm>
          <a:prstGeom prst="rect">
            <a:avLst/>
          </a:prstGeom>
        </p:spPr>
        <p:txBody>
          <a:bodyPr anchor="b"/>
          <a:lstStyle/>
          <a:p>
            <a:r>
              <a:rPr lang="en-US" smtClean="0"/>
              <a:t>Click to edit Master title style</a:t>
            </a:r>
            <a:endParaRPr/>
          </a:p>
        </p:txBody>
      </p:sp>
      <p:sp>
        <p:nvSpPr>
          <p:cNvPr id="3" name="Content Placeholder 2"/>
          <p:cNvSpPr>
            <a:spLocks noGrp="1"/>
          </p:cNvSpPr>
          <p:nvPr>
            <p:ph idx="1"/>
          </p:nvPr>
        </p:nvSpPr>
        <p:spPr>
          <a:xfrm>
            <a:off x="498475" y="1981200"/>
            <a:ext cx="7556500" cy="4144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a:prstGeom prst="rect">
            <a:avLst/>
          </a:prstGeo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99C4A569-D1BE-4E79-9146-F35EC098B30E}" type="datetime1">
              <a:rPr lang="en-US"/>
              <a:pPr>
                <a:defRPr/>
              </a:pPr>
              <a:t>10/14/2016</a:t>
            </a:fld>
            <a:endParaRPr lang="en-US"/>
          </a:p>
        </p:txBody>
      </p:sp>
      <p:sp>
        <p:nvSpPr>
          <p:cNvPr id="8"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0C74FD4-6333-4BC5-B4E6-D631BFA63069}" type="slidenum">
              <a:rPr lang="en-US" altLang="en-US"/>
              <a:pPr/>
              <a:t>‹#›</a:t>
            </a:fld>
            <a:endParaRPr lang="en-US" altLang="en-US"/>
          </a:p>
        </p:txBody>
      </p:sp>
    </p:spTree>
    <p:extLst>
      <p:ext uri="{BB962C8B-B14F-4D97-AF65-F5344CB8AC3E}">
        <p14:creationId xmlns:p14="http://schemas.microsoft.com/office/powerpoint/2010/main" val="6857224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ctrTitle"/>
          </p:nvPr>
        </p:nvSpPr>
        <p:spPr>
          <a:xfrm>
            <a:off x="4800600" y="4624668"/>
            <a:ext cx="4038600" cy="933450"/>
          </a:xfrm>
          <a:prstGeom prst="rect">
            <a:avLst/>
          </a:prstGeo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a:prstGeom prst="rect">
            <a:avLst/>
          </a:prstGeo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a:prstGeom prst="rect">
            <a:avLst/>
          </a:prstGeo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a:prstGeom prst="rect">
            <a:avLst/>
          </a:prstGeom>
        </p:spPr>
        <p:txBody>
          <a:bodyPr/>
          <a:lstStyle>
            <a:lvl1pPr algn="l">
              <a:defRPr>
                <a:latin typeface="Arial" charset="0"/>
                <a:ea typeface="ＭＳ Ｐゴシック" pitchFamily="-111" charset="-128"/>
              </a:defRPr>
            </a:lvl1pPr>
          </a:lstStyle>
          <a:p>
            <a:pPr>
              <a:defRPr/>
            </a:pPr>
            <a:fld id="{C6D1EEB0-B24D-4C1B-A104-5D88085EDD20}" type="datetime1">
              <a:rPr lang="en-US"/>
              <a:pPr>
                <a:defRPr/>
              </a:pPr>
              <a:t>10/14/2016</a:t>
            </a:fld>
            <a:endParaRPr lang="en-US"/>
          </a:p>
        </p:txBody>
      </p:sp>
      <p:sp>
        <p:nvSpPr>
          <p:cNvPr id="12" name="Footer Placeholder 4"/>
          <p:cNvSpPr>
            <a:spLocks noGrp="1"/>
          </p:cNvSpPr>
          <p:nvPr>
            <p:ph type="ftr" sz="quarter" idx="15"/>
          </p:nvPr>
        </p:nvSpPr>
        <p:spPr>
          <a:xfrm>
            <a:off x="6311900" y="6426200"/>
            <a:ext cx="2616200" cy="365125"/>
          </a:xfrm>
          <a:prstGeom prst="rect">
            <a:avLst/>
          </a:prstGeom>
        </p:spPr>
        <p:txBody>
          <a:bodyPr/>
          <a:lstStyle>
            <a:lvl1pPr algn="r">
              <a:defRPr>
                <a:latin typeface="Arial" charset="0"/>
                <a:ea typeface="ＭＳ Ｐゴシック" pitchFamily="-111" charset="-128"/>
              </a:defRPr>
            </a:lvl1pPr>
          </a:lstStyle>
          <a:p>
            <a:pPr>
              <a:defRPr/>
            </a:pPr>
            <a:endParaRPr lang="en-US"/>
          </a:p>
        </p:txBody>
      </p:sp>
    </p:spTree>
    <p:extLst>
      <p:ext uri="{BB962C8B-B14F-4D97-AF65-F5344CB8AC3E}">
        <p14:creationId xmlns:p14="http://schemas.microsoft.com/office/powerpoint/2010/main" val="3055661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4000" b="1" smtClean="0">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a:prstGeom prst="rect">
            <a:avLst/>
          </a:prstGeo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a:prstGeom prst="rect">
            <a:avLst/>
          </a:prstGeo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a:prstGeom prst="rect">
            <a:avLst/>
          </a:prstGeom>
        </p:spPr>
        <p:txBody>
          <a:bodyPr/>
          <a:lstStyle>
            <a:lvl1pPr algn="l">
              <a:defRPr>
                <a:solidFill>
                  <a:schemeClr val="bg1"/>
                </a:solidFill>
                <a:latin typeface="Arial" charset="0"/>
                <a:ea typeface="ＭＳ Ｐゴシック" pitchFamily="-111" charset="-128"/>
              </a:defRPr>
            </a:lvl1pPr>
          </a:lstStyle>
          <a:p>
            <a:pPr>
              <a:defRPr/>
            </a:pPr>
            <a:fld id="{FF4D1310-8F1F-4BCE-91E4-05633A432A33}" type="datetime1">
              <a:rPr lang="en-US"/>
              <a:pPr>
                <a:defRPr/>
              </a:pPr>
              <a:t>10/14/2016</a:t>
            </a:fld>
            <a:endParaRPr lang="en-US"/>
          </a:p>
        </p:txBody>
      </p:sp>
      <p:sp>
        <p:nvSpPr>
          <p:cNvPr id="8" name="Footer Placeholder 4"/>
          <p:cNvSpPr>
            <a:spLocks noGrp="1"/>
          </p:cNvSpPr>
          <p:nvPr>
            <p:ph type="ftr" sz="quarter" idx="11"/>
          </p:nvPr>
        </p:nvSpPr>
        <p:spPr>
          <a:xfrm>
            <a:off x="2286000" y="6248400"/>
            <a:ext cx="56388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129A584-BC8E-41A1-936D-E5F01C2133F6}" type="slidenum">
              <a:rPr lang="en-US" altLang="en-US"/>
              <a:pPr/>
              <a:t>‹#›</a:t>
            </a:fld>
            <a:endParaRPr lang="en-US" altLang="en-US"/>
          </a:p>
        </p:txBody>
      </p:sp>
    </p:spTree>
    <p:extLst>
      <p:ext uri="{BB962C8B-B14F-4D97-AF65-F5344CB8AC3E}">
        <p14:creationId xmlns:p14="http://schemas.microsoft.com/office/powerpoint/2010/main" val="42836825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8"/>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7D194C8E-56B7-49BC-8175-9C220FBAF961}" type="datetime1">
              <a:rPr lang="en-US"/>
              <a:pPr>
                <a:defRPr/>
              </a:pPr>
              <a:t>10/14/2016</a:t>
            </a:fld>
            <a:endParaRPr 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0A23F0D-5851-40C9-8B88-51344DD018BB}" type="slidenum">
              <a:rPr lang="en-US" altLang="en-US"/>
              <a:pPr/>
              <a:t>‹#›</a:t>
            </a:fld>
            <a:endParaRPr lang="en-US" altLang="en-US"/>
          </a:p>
        </p:txBody>
      </p:sp>
    </p:spTree>
    <p:extLst>
      <p:ext uri="{BB962C8B-B14F-4D97-AF65-F5344CB8AC3E}">
        <p14:creationId xmlns:p14="http://schemas.microsoft.com/office/powerpoint/2010/main" val="7836425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E4C91A3F-FB81-4C70-8573-30FC2391B2D5}" type="datetime1">
              <a:rPr lang="en-US"/>
              <a:pPr>
                <a:defRPr/>
              </a:pPr>
              <a:t>10/14/2016</a:t>
            </a:fld>
            <a:endParaRPr lang="en-US"/>
          </a:p>
        </p:txBody>
      </p:sp>
      <p:sp>
        <p:nvSpPr>
          <p:cNvPr id="10" name="Footer Placeholder 7"/>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8"/>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9A9E18C-1854-498C-A3F0-DF25806C49FD}" type="slidenum">
              <a:rPr lang="en-US" altLang="en-US"/>
              <a:pPr/>
              <a:t>‹#›</a:t>
            </a:fld>
            <a:endParaRPr lang="en-US" altLang="en-US"/>
          </a:p>
        </p:txBody>
      </p:sp>
    </p:spTree>
    <p:extLst>
      <p:ext uri="{BB962C8B-B14F-4D97-AF65-F5344CB8AC3E}">
        <p14:creationId xmlns:p14="http://schemas.microsoft.com/office/powerpoint/2010/main" val="30446234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88F79BFD-7675-4133-9649-A9CA4E35E4D7}" type="datetime1">
              <a:rPr lang="en-US"/>
              <a:pPr>
                <a:defRPr/>
              </a:pPr>
              <a:t>10/14/2016</a:t>
            </a:fld>
            <a:endParaRPr lang="en-US"/>
          </a:p>
        </p:txBody>
      </p:sp>
      <p:sp>
        <p:nvSpPr>
          <p:cNvPr id="8" name="Footer Placeholder 5"/>
          <p:cNvSpPr>
            <a:spLocks noGrp="1"/>
          </p:cNvSpPr>
          <p:nvPr>
            <p:ph type="ftr" sz="quarter" idx="16"/>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547EA0C-7A99-4B5F-8590-BA73D1A09EF0}" type="slidenum">
              <a:rPr lang="en-US" altLang="en-US"/>
              <a:pPr/>
              <a:t>‹#›</a:t>
            </a:fld>
            <a:endParaRPr lang="en-US" altLang="en-US"/>
          </a:p>
        </p:txBody>
      </p:sp>
    </p:spTree>
    <p:extLst>
      <p:ext uri="{BB962C8B-B14F-4D97-AF65-F5344CB8AC3E}">
        <p14:creationId xmlns:p14="http://schemas.microsoft.com/office/powerpoint/2010/main" val="20256152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9A4B1600-1E11-48C7-807F-5C6083A82DFA}" type="datetime1">
              <a:rPr lang="en-US"/>
              <a:pPr>
                <a:defRPr/>
              </a:pPr>
              <a:t>10/14/2016</a:t>
            </a:fld>
            <a:endParaRPr lang="en-US"/>
          </a:p>
        </p:txBody>
      </p:sp>
      <p:sp>
        <p:nvSpPr>
          <p:cNvPr id="9" name="Footer Placeholder 5"/>
          <p:cNvSpPr>
            <a:spLocks noGrp="1"/>
          </p:cNvSpPr>
          <p:nvPr>
            <p:ph type="ftr" sz="quarter" idx="18"/>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9"/>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920B07A-95C0-4F08-BF15-F758DB291A7B}" type="slidenum">
              <a:rPr lang="en-US" altLang="en-US"/>
              <a:pPr/>
              <a:t>‹#›</a:t>
            </a:fld>
            <a:endParaRPr lang="en-US" altLang="en-US"/>
          </a:p>
        </p:txBody>
      </p:sp>
    </p:spTree>
    <p:extLst>
      <p:ext uri="{BB962C8B-B14F-4D97-AF65-F5344CB8AC3E}">
        <p14:creationId xmlns:p14="http://schemas.microsoft.com/office/powerpoint/2010/main" val="297731792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C914EADE-08D8-477F-8732-375A1B92746F}" type="datetime1">
              <a:rPr lang="en-US"/>
              <a:pPr>
                <a:defRPr/>
              </a:pPr>
              <a:t>10/14/2016</a:t>
            </a:fld>
            <a:endParaRPr lang="en-US"/>
          </a:p>
        </p:txBody>
      </p:sp>
      <p:sp>
        <p:nvSpPr>
          <p:cNvPr id="10" name="Footer Placeholder 5"/>
          <p:cNvSpPr>
            <a:spLocks noGrp="1"/>
          </p:cNvSpPr>
          <p:nvPr>
            <p:ph type="ftr" sz="quarter" idx="20"/>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21"/>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82A5211-CE70-49B6-AACC-877246F2F8F5}" type="slidenum">
              <a:rPr lang="en-US" altLang="en-US"/>
              <a:pPr/>
              <a:t>‹#›</a:t>
            </a:fld>
            <a:endParaRPr lang="en-US" altLang="en-US"/>
          </a:p>
        </p:txBody>
      </p:sp>
    </p:spTree>
    <p:extLst>
      <p:ext uri="{BB962C8B-B14F-4D97-AF65-F5344CB8AC3E}">
        <p14:creationId xmlns:p14="http://schemas.microsoft.com/office/powerpoint/2010/main" val="502441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5" name="Date Placeholder 2"/>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92D7C7AC-BEF7-47AC-80DF-EE079C59DF4F}" type="datetime1">
              <a:rPr lang="en-US"/>
              <a:pPr>
                <a:defRPr/>
              </a:pPr>
              <a:t>10/14/2016</a:t>
            </a:fld>
            <a:endParaRPr lang="en-US"/>
          </a:p>
        </p:txBody>
      </p:sp>
      <p:sp>
        <p:nvSpPr>
          <p:cNvPr id="6" name="Footer Placeholder 3"/>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7" name="Slide Number Placeholder 4"/>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BCF44D6-5207-4432-92E1-3D0BDCE71B68}" type="slidenum">
              <a:rPr lang="en-US" altLang="en-US"/>
              <a:pPr/>
              <a:t>‹#›</a:t>
            </a:fld>
            <a:endParaRPr lang="en-US" altLang="en-US"/>
          </a:p>
        </p:txBody>
      </p:sp>
    </p:spTree>
    <p:extLst>
      <p:ext uri="{BB962C8B-B14F-4D97-AF65-F5344CB8AC3E}">
        <p14:creationId xmlns:p14="http://schemas.microsoft.com/office/powerpoint/2010/main" val="3162398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4000" b="1" smtClean="0">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fld id="{3D808700-9380-45C9-8CDC-07095C405AC9}" type="datetime1">
              <a:rPr lang="en-US"/>
              <a:pPr>
                <a:defRPr/>
              </a:pPr>
              <a:t>10/14/2016</a:t>
            </a:fld>
            <a:endParaRPr 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fld id="{16125AA2-12AA-4BE8-8C27-C46AB5AEF0EC}" type="slidenum">
              <a:rPr lang="en-US" altLang="en-US"/>
              <a:pPr/>
              <a:t>‹#›</a:t>
            </a:fld>
            <a:endParaRPr lang="en-US" altLang="en-US"/>
          </a:p>
        </p:txBody>
      </p:sp>
    </p:spTree>
    <p:extLst>
      <p:ext uri="{BB962C8B-B14F-4D97-AF65-F5344CB8AC3E}">
        <p14:creationId xmlns:p14="http://schemas.microsoft.com/office/powerpoint/2010/main" val="78005179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E9AEDAE5-F4F8-4285-8F8D-40ADC0B60BF6}" type="datetime1">
              <a:rPr lang="en-US"/>
              <a:pPr>
                <a:defRPr/>
              </a:pPr>
              <a:t>10/14/2016</a:t>
            </a:fld>
            <a:endParaRPr lang="en-US"/>
          </a:p>
        </p:txBody>
      </p:sp>
      <p:sp>
        <p:nvSpPr>
          <p:cNvPr id="4" name="Footer Placeholder 2"/>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5" name="Slide Number Placeholder 3"/>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FC0BB95-2DD6-41B5-8E9C-51FE03221F44}" type="slidenum">
              <a:rPr lang="en-US" altLang="en-US"/>
              <a:pPr/>
              <a:t>‹#›</a:t>
            </a:fld>
            <a:endParaRPr lang="en-US" altLang="en-US"/>
          </a:p>
        </p:txBody>
      </p:sp>
    </p:spTree>
    <p:extLst>
      <p:ext uri="{BB962C8B-B14F-4D97-AF65-F5344CB8AC3E}">
        <p14:creationId xmlns:p14="http://schemas.microsoft.com/office/powerpoint/2010/main" val="18019582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title"/>
          </p:nvPr>
        </p:nvSpPr>
        <p:spPr>
          <a:xfrm>
            <a:off x="380555" y="2571750"/>
            <a:ext cx="3255264"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a:prstGeom prst="rect">
            <a:avLst/>
          </a:prstGeo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D9FB589D-E718-414F-BB90-5956CF3B31DD}" type="datetime1">
              <a:rPr lang="en-US"/>
              <a:pPr>
                <a:defRPr/>
              </a:pPr>
              <a:t>10/14/2016</a:t>
            </a:fld>
            <a:endParaRPr lang="en-US"/>
          </a:p>
        </p:txBody>
      </p:sp>
      <p:sp>
        <p:nvSpPr>
          <p:cNvPr id="8" name="Footer Placeholder 5"/>
          <p:cNvSpPr>
            <a:spLocks noGrp="1"/>
          </p:cNvSpPr>
          <p:nvPr>
            <p:ph type="ftr" sz="quarter" idx="11"/>
          </p:nvPr>
        </p:nvSpPr>
        <p:spPr>
          <a:xfrm>
            <a:off x="3859213" y="6423025"/>
            <a:ext cx="33162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Tree>
    <p:extLst>
      <p:ext uri="{BB962C8B-B14F-4D97-AF65-F5344CB8AC3E}">
        <p14:creationId xmlns:p14="http://schemas.microsoft.com/office/powerpoint/2010/main" val="99686184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7"/>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169404" y="3124200"/>
            <a:ext cx="3898272"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A288B0B7-3E14-47C0-A98E-5C8E8CC16E76}" type="datetime1">
              <a:rPr lang="en-US"/>
              <a:pPr>
                <a:defRPr/>
              </a:pPr>
              <a:t>10/14/2016</a:t>
            </a:fld>
            <a:endParaRPr lang="en-US"/>
          </a:p>
        </p:txBody>
      </p:sp>
      <p:sp>
        <p:nvSpPr>
          <p:cNvPr id="8" name="Footer Placeholder 5"/>
          <p:cNvSpPr>
            <a:spLocks noGrp="1"/>
          </p:cNvSpPr>
          <p:nvPr>
            <p:ph type="ftr" sz="quarter" idx="11"/>
          </p:nvPr>
        </p:nvSpPr>
        <p:spPr>
          <a:xfrm>
            <a:off x="4191000" y="6423025"/>
            <a:ext cx="3005138"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D18192C-C088-4844-A82D-F38AC76053B0}" type="slidenum">
              <a:rPr lang="en-US" altLang="en-US"/>
              <a:pPr/>
              <a:t>‹#›</a:t>
            </a:fld>
            <a:endParaRPr lang="en-US" altLang="en-US"/>
          </a:p>
        </p:txBody>
      </p:sp>
    </p:spTree>
    <p:extLst>
      <p:ext uri="{BB962C8B-B14F-4D97-AF65-F5344CB8AC3E}">
        <p14:creationId xmlns:p14="http://schemas.microsoft.com/office/powerpoint/2010/main" val="17065049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8"/>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506505" y="4424082"/>
            <a:ext cx="6191157" cy="83371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a:prstGeom prst="rect">
            <a:avLst/>
          </a:prstGeo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F9ACF8E9-6FE3-4D25-AF35-F17F7B55FE57}" type="datetime1">
              <a:rPr lang="en-US"/>
              <a:pPr>
                <a:defRPr/>
              </a:pPr>
              <a:t>10/14/2016</a:t>
            </a:fld>
            <a:endParaRPr lang="en-US"/>
          </a:p>
        </p:txBody>
      </p:sp>
      <p:sp>
        <p:nvSpPr>
          <p:cNvPr id="9" name="Footer Placeholder 5"/>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0" name="Slide Number Placeholder 6"/>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F9EC4CE-9C19-4C7B-8FBA-EB575AF08DFC}" type="slidenum">
              <a:rPr lang="en-US" altLang="en-US"/>
              <a:pPr/>
              <a:t>‹#›</a:t>
            </a:fld>
            <a:endParaRPr lang="en-US" altLang="en-US"/>
          </a:p>
        </p:txBody>
      </p:sp>
    </p:spTree>
    <p:extLst>
      <p:ext uri="{BB962C8B-B14F-4D97-AF65-F5344CB8AC3E}">
        <p14:creationId xmlns:p14="http://schemas.microsoft.com/office/powerpoint/2010/main" val="5986120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fld id="{31E85E79-8CF9-4DFB-9253-B8EB382D0392}" type="datetime1">
              <a:rPr lang="en-US"/>
              <a:pPr>
                <a:defRPr/>
              </a:pPr>
              <a:t>10/14/2016</a:t>
            </a:fld>
            <a:endParaRPr lang="en-US"/>
          </a:p>
        </p:txBody>
      </p:sp>
      <p:sp>
        <p:nvSpPr>
          <p:cNvPr id="10" name="Footer Placeholder 5"/>
          <p:cNvSpPr>
            <a:spLocks noGrp="1"/>
          </p:cNvSpPr>
          <p:nvPr>
            <p:ph type="ftr" sz="quarter" idx="16"/>
          </p:nvPr>
        </p:nvSpPr>
        <p:spPr>
          <a:xfrm>
            <a:off x="381000" y="6235700"/>
            <a:ext cx="46482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8150C46-E4B3-4E39-8E67-EB69D9B3A81C}" type="slidenum">
              <a:rPr lang="en-US" altLang="en-US"/>
              <a:pPr/>
              <a:t>‹#›</a:t>
            </a:fld>
            <a:endParaRPr lang="en-US" altLang="en-US"/>
          </a:p>
        </p:txBody>
      </p:sp>
    </p:spTree>
    <p:extLst>
      <p:ext uri="{BB962C8B-B14F-4D97-AF65-F5344CB8AC3E}">
        <p14:creationId xmlns:p14="http://schemas.microsoft.com/office/powerpoint/2010/main" val="41016391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a:prstGeom prst="rect">
            <a:avLst/>
          </a:prstGeo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fld id="{4B2EA445-3A84-4160-BF85-19C154D3CD30}" type="datetime1">
              <a:rPr lang="en-US"/>
              <a:pPr>
                <a:defRPr/>
              </a:pPr>
              <a:t>10/14/2016</a:t>
            </a:fld>
            <a:endParaRPr lang="en-US"/>
          </a:p>
        </p:txBody>
      </p:sp>
      <p:sp>
        <p:nvSpPr>
          <p:cNvPr id="15" name="Footer Placeholder 5"/>
          <p:cNvSpPr>
            <a:spLocks noGrp="1"/>
          </p:cNvSpPr>
          <p:nvPr>
            <p:ph type="ftr" sz="quarter" idx="17"/>
          </p:nvPr>
        </p:nvSpPr>
        <p:spPr>
          <a:xfrm>
            <a:off x="381000" y="6235700"/>
            <a:ext cx="2590800" cy="365125"/>
          </a:xfrm>
          <a:prstGeom prst="rect">
            <a:avLst/>
          </a:prstGeom>
        </p:spPr>
        <p:txBody>
          <a:bodyPr/>
          <a:lstStyle>
            <a:lvl1pPr>
              <a:defRPr>
                <a:solidFill>
                  <a:schemeClr val="bg1"/>
                </a:solidFill>
                <a:latin typeface="Arial" charset="0"/>
                <a:ea typeface="ＭＳ Ｐゴシック" pitchFamily="-111" charset="-128"/>
              </a:defRPr>
            </a:lvl1pPr>
          </a:lstStyle>
          <a:p>
            <a:pPr>
              <a:defRPr/>
            </a:pPr>
            <a:endParaRPr lang="en-US"/>
          </a:p>
        </p:txBody>
      </p:sp>
      <p:sp>
        <p:nvSpPr>
          <p:cNvPr id="16" name="Slide Number Placeholder 6"/>
          <p:cNvSpPr>
            <a:spLocks noGrp="1"/>
          </p:cNvSpPr>
          <p:nvPr>
            <p:ph type="sldNum" sz="quarter" idx="18"/>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F1CC494-4D68-4115-B1A4-6F7CC92D9BA5}" type="slidenum">
              <a:rPr lang="en-US" altLang="en-US"/>
              <a:pPr/>
              <a:t>‹#›</a:t>
            </a:fld>
            <a:endParaRPr lang="en-US" altLang="en-US"/>
          </a:p>
        </p:txBody>
      </p:sp>
    </p:spTree>
    <p:extLst>
      <p:ext uri="{BB962C8B-B14F-4D97-AF65-F5344CB8AC3E}">
        <p14:creationId xmlns:p14="http://schemas.microsoft.com/office/powerpoint/2010/main" val="25029314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953000" y="3124200"/>
            <a:ext cx="3108960" cy="871538"/>
          </a:xfrm>
          <a:prstGeom prst="rect">
            <a:avLst/>
          </a:prstGeo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a:prstGeom prst="rect">
            <a:avLst/>
          </a:prstGeo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a:prstGeom prst="rect">
            <a:avLst/>
          </a:prstGeom>
        </p:spPr>
        <p:txBody>
          <a:bodyPr/>
          <a:lstStyle>
            <a:lvl1pPr>
              <a:defRPr>
                <a:latin typeface="Arial" charset="0"/>
                <a:ea typeface="ＭＳ Ｐゴシック" pitchFamily="-111" charset="-128"/>
              </a:defRPr>
            </a:lvl1pPr>
          </a:lstStyle>
          <a:p>
            <a:pPr>
              <a:defRPr/>
            </a:pPr>
            <a:fld id="{027B8C3C-62BE-4C16-93BB-8A37B8EE5EE2}" type="datetime1">
              <a:rPr lang="en-US"/>
              <a:pPr>
                <a:defRPr/>
              </a:pPr>
              <a:t>10/14/2016</a:t>
            </a:fld>
            <a:endParaRPr lang="en-US"/>
          </a:p>
        </p:txBody>
      </p:sp>
      <p:sp>
        <p:nvSpPr>
          <p:cNvPr id="10" name="Footer Placeholder 5"/>
          <p:cNvSpPr>
            <a:spLocks noGrp="1"/>
          </p:cNvSpPr>
          <p:nvPr>
            <p:ph type="ftr" sz="quarter" idx="16"/>
          </p:nvPr>
        </p:nvSpPr>
        <p:spPr>
          <a:xfrm>
            <a:off x="4191000" y="6423025"/>
            <a:ext cx="3005138"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11" name="Slide Number Placeholder 6"/>
          <p:cNvSpPr>
            <a:spLocks noGrp="1"/>
          </p:cNvSpPr>
          <p:nvPr>
            <p:ph type="sldNum" sz="quarter" idx="17"/>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02BE97B-8C05-44D1-871A-AB6D23564953}" type="slidenum">
              <a:rPr lang="en-US" altLang="en-US"/>
              <a:pPr/>
              <a:t>‹#›</a:t>
            </a:fld>
            <a:endParaRPr lang="en-US" altLang="en-US"/>
          </a:p>
        </p:txBody>
      </p:sp>
    </p:spTree>
    <p:extLst>
      <p:ext uri="{BB962C8B-B14F-4D97-AF65-F5344CB8AC3E}">
        <p14:creationId xmlns:p14="http://schemas.microsoft.com/office/powerpoint/2010/main" val="223423053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5" y="484188"/>
            <a:ext cx="7556500" cy="1116012"/>
          </a:xfrm>
          <a:prstGeom prst="rect">
            <a:avLst/>
          </a:prstGeo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98475" y="1981200"/>
            <a:ext cx="7556500" cy="4144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D136213B-29C5-4463-A170-4F2BC961F472}" type="datetime1">
              <a:rPr lang="en-US"/>
              <a:pPr>
                <a:defRPr/>
              </a:pPr>
              <a:t>10/14/2016</a:t>
            </a:fld>
            <a:endParaRPr 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38D094F-AAB2-4807-93BF-B97139BC1A25}" type="slidenum">
              <a:rPr lang="en-US" altLang="en-US"/>
              <a:pPr/>
              <a:t>‹#›</a:t>
            </a:fld>
            <a:endParaRPr lang="en-US" altLang="en-US"/>
          </a:p>
        </p:txBody>
      </p:sp>
    </p:spTree>
    <p:extLst>
      <p:ext uri="{BB962C8B-B14F-4D97-AF65-F5344CB8AC3E}">
        <p14:creationId xmlns:p14="http://schemas.microsoft.com/office/powerpoint/2010/main" val="110200988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Vertical Title 1"/>
          <p:cNvSpPr>
            <a:spLocks noGrp="1"/>
          </p:cNvSpPr>
          <p:nvPr>
            <p:ph type="title" orient="vert"/>
          </p:nvPr>
        </p:nvSpPr>
        <p:spPr>
          <a:xfrm>
            <a:off x="7995772" y="954742"/>
            <a:ext cx="681318" cy="5171422"/>
          </a:xfrm>
          <a:prstGeom prst="rect">
            <a:avLst/>
          </a:prstGeo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a:xfrm>
            <a:off x="6794500" y="6423025"/>
            <a:ext cx="2133600" cy="365125"/>
          </a:xfrm>
          <a:prstGeom prst="rect">
            <a:avLst/>
          </a:prstGeom>
        </p:spPr>
        <p:txBody>
          <a:bodyPr/>
          <a:lstStyle>
            <a:lvl1pPr>
              <a:defRPr>
                <a:latin typeface="Arial" charset="0"/>
                <a:ea typeface="ＭＳ Ｐゴシック" pitchFamily="-111" charset="-128"/>
              </a:defRPr>
            </a:lvl1pPr>
          </a:lstStyle>
          <a:p>
            <a:pPr>
              <a:defRPr/>
            </a:pPr>
            <a:fld id="{C33D7A45-5F5C-4A54-9C52-1778EA5F59DF}" type="datetime1">
              <a:rPr lang="en-US"/>
              <a:pPr>
                <a:defRPr/>
              </a:pPr>
              <a:t>10/14/2016</a:t>
            </a:fld>
            <a:endParaRPr lang="en-US"/>
          </a:p>
        </p:txBody>
      </p:sp>
      <p:sp>
        <p:nvSpPr>
          <p:cNvPr id="7" name="Footer Placeholder 4"/>
          <p:cNvSpPr>
            <a:spLocks noGrp="1"/>
          </p:cNvSpPr>
          <p:nvPr>
            <p:ph type="ftr" sz="quarter" idx="11"/>
          </p:nvPr>
        </p:nvSpPr>
        <p:spPr>
          <a:xfrm>
            <a:off x="201613" y="6423025"/>
            <a:ext cx="6122987" cy="365125"/>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8" name="Slide Number Placeholder 5"/>
          <p:cNvSpPr>
            <a:spLocks noGrp="1"/>
          </p:cNvSpPr>
          <p:nvPr>
            <p:ph type="sldNum" sz="quarter" idx="12"/>
          </p:nvPr>
        </p:nvSpPr>
        <p:spPr>
          <a:xfrm>
            <a:off x="8305800" y="242888"/>
            <a:ext cx="55403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BE185FF-299D-4C57-9911-4A220118C207}" type="slidenum">
              <a:rPr lang="en-US" altLang="en-US"/>
              <a:pPr/>
              <a:t>‹#›</a:t>
            </a:fld>
            <a:endParaRPr lang="en-US" altLang="en-US"/>
          </a:p>
        </p:txBody>
      </p:sp>
    </p:spTree>
    <p:extLst>
      <p:ext uri="{BB962C8B-B14F-4D97-AF65-F5344CB8AC3E}">
        <p14:creationId xmlns:p14="http://schemas.microsoft.com/office/powerpoint/2010/main" val="266165821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pPr>
              <a:defRPr/>
            </a:pPr>
            <a:fld id="{45E24B3A-7303-433A-80C7-20D7718FBE7D}" type="datetime1">
              <a:rPr lang="en-US"/>
              <a:pPr>
                <a:defRPr/>
              </a:pPr>
              <a:t>10/14/2016</a:t>
            </a:fld>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solidFill>
                <a:prstClr val="black">
                  <a:lumMod val="65000"/>
                  <a:lumOff val="35000"/>
                </a:prstClr>
              </a:solidFill>
            </a:endParaRPr>
          </a:p>
        </p:txBody>
      </p:sp>
    </p:spTree>
    <p:extLst>
      <p:ext uri="{BB962C8B-B14F-4D97-AF65-F5344CB8AC3E}">
        <p14:creationId xmlns:p14="http://schemas.microsoft.com/office/powerpoint/2010/main" val="3676498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fld id="{BE138D05-597C-4420-B010-26DB6E286CFD}" type="datetime1">
              <a:rPr lang="en-US"/>
              <a:pPr>
                <a:defRPr/>
              </a:pPr>
              <a:t>10/14/2016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A0E89408-555A-48A3-AF2B-F85216163F32}" type="slidenum">
              <a:rPr lang="en-US" altLang="en-US"/>
              <a:pPr/>
              <a:t>‹#›</a:t>
            </a:fld>
            <a:endParaRPr lang="en-US" altLang="en-US"/>
          </a:p>
        </p:txBody>
      </p:sp>
    </p:spTree>
    <p:extLst>
      <p:ext uri="{BB962C8B-B14F-4D97-AF65-F5344CB8AC3E}">
        <p14:creationId xmlns:p14="http://schemas.microsoft.com/office/powerpoint/2010/main" val="56836999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E8F9CF80-BD45-486E-BA6E-AE796BCFB393}" type="datetime1">
              <a:rPr lang="en-US"/>
              <a:pPr>
                <a:defRPr/>
              </a:pPr>
              <a:t>10/14/2016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9" name="Slide Number Placeholder 5"/>
          <p:cNvSpPr>
            <a:spLocks noGrp="1"/>
          </p:cNvSpPr>
          <p:nvPr>
            <p:ph type="sldNum" sz="quarter" idx="12"/>
          </p:nvPr>
        </p:nvSpPr>
        <p:spPr/>
        <p:txBody>
          <a:bodyPr/>
          <a:lstStyle>
            <a:lvl1pPr>
              <a:defRPr/>
            </a:lvl1pPr>
          </a:lstStyle>
          <a:p>
            <a:fld id="{F9B241F6-15AD-46E8-BF49-E59696F8E504}"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97495717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0BCB8F33-A5BE-4777-8FB2-A894315CB5B9}" type="datetime1">
              <a:rPr lang="en-US"/>
              <a:pPr>
                <a:defRPr/>
              </a:pPr>
              <a:t>10/14/2016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9" name="Slide Number Placeholder 5"/>
          <p:cNvSpPr>
            <a:spLocks noGrp="1"/>
          </p:cNvSpPr>
          <p:nvPr>
            <p:ph type="sldNum" sz="quarter" idx="12"/>
          </p:nvPr>
        </p:nvSpPr>
        <p:spPr/>
        <p:txBody>
          <a:bodyPr/>
          <a:lstStyle>
            <a:lvl1pPr>
              <a:defRPr/>
            </a:lvl1pPr>
          </a:lstStyle>
          <a:p>
            <a:fld id="{30DA63B8-2A9B-45E9-84F0-F9806AD00D27}"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9120825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fld id="{D724ADD6-64A3-495E-943D-215FB89E7040}" type="datetime1">
              <a:rPr lang="en-US"/>
              <a:pPr>
                <a:defRPr/>
              </a:pPr>
              <a:t>10/14/2016</a:t>
            </a:fld>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solidFill>
                <a:prstClr val="black">
                  <a:lumMod val="65000"/>
                  <a:lumOff val="35000"/>
                </a:prstClr>
              </a:solidFill>
            </a:endParaRPr>
          </a:p>
        </p:txBody>
      </p:sp>
    </p:spTree>
    <p:extLst>
      <p:ext uri="{BB962C8B-B14F-4D97-AF65-F5344CB8AC3E}">
        <p14:creationId xmlns:p14="http://schemas.microsoft.com/office/powerpoint/2010/main" val="22019607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4000" b="1" smtClean="0">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fld id="{0D4FD949-D53B-4403-9147-1FF55F7329E4}" type="datetime1">
              <a:rPr lang="en-US">
                <a:solidFill>
                  <a:prstClr val="white"/>
                </a:solidFill>
              </a:rPr>
              <a:pPr>
                <a:defRPr/>
              </a:pPr>
              <a:t>10/14/2016</a:t>
            </a:fld>
            <a:endParaRPr lang="en-US">
              <a:solidFill>
                <a:prstClr val="white"/>
              </a:solidFill>
            </a:endParaRPr>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solidFill>
                <a:prstClr val="white"/>
              </a:solidFill>
            </a:endParaRPr>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fld id="{01609EC8-092C-4598-9DDA-DF83310132B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61826802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fld id="{39EAE5B4-368A-47A0-8177-CCF94984496F}" type="datetime1">
              <a:rPr lang="en-US"/>
              <a:pPr>
                <a:defRPr/>
              </a:pPr>
              <a:t>10/14/2016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10" name="Slide Number Placeholder 6"/>
          <p:cNvSpPr>
            <a:spLocks noGrp="1"/>
          </p:cNvSpPr>
          <p:nvPr>
            <p:ph type="sldNum" sz="quarter" idx="12"/>
          </p:nvPr>
        </p:nvSpPr>
        <p:spPr/>
        <p:txBody>
          <a:bodyPr/>
          <a:lstStyle>
            <a:lvl1pPr>
              <a:defRPr/>
            </a:lvl1pPr>
          </a:lstStyle>
          <a:p>
            <a:fld id="{7E839EF6-8153-4C45-989E-E2DC0B331DC5}"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21623638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fld id="{B38B638C-5928-4402-A0A7-565C5239A2DE}" type="datetime1">
              <a:rPr lang="en-US"/>
              <a:pPr>
                <a:defRPr/>
              </a:pPr>
              <a:t>10/14/2016</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11" name="Slide Number Placeholder 8"/>
          <p:cNvSpPr>
            <a:spLocks noGrp="1"/>
          </p:cNvSpPr>
          <p:nvPr>
            <p:ph type="sldNum" sz="quarter" idx="12"/>
          </p:nvPr>
        </p:nvSpPr>
        <p:spPr/>
        <p:txBody>
          <a:bodyPr/>
          <a:lstStyle>
            <a:lvl1pPr>
              <a:defRPr/>
            </a:lvl1pPr>
          </a:lstStyle>
          <a:p>
            <a:fld id="{8C9A7FC5-118F-4B47-94E3-73864D480417}"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25832496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fld id="{C45601A8-8187-4E36-A066-FB6C9A22FD52}" type="datetime1">
              <a:rPr lang="en-US"/>
              <a:pPr>
                <a:defRPr/>
              </a:pPr>
              <a:t>10/14/2016</a:t>
            </a:fld>
            <a:endParaRPr lang="en-US"/>
          </a:p>
        </p:txBody>
      </p:sp>
      <p:sp>
        <p:nvSpPr>
          <p:cNvPr id="8" name="Footer Placeholder 5"/>
          <p:cNvSpPr>
            <a:spLocks noGrp="1"/>
          </p:cNvSpPr>
          <p:nvPr>
            <p:ph type="ftr" sz="quarter" idx="16"/>
          </p:nvPr>
        </p:nvSpPr>
        <p:spPr/>
        <p:txBody>
          <a:bodyPr/>
          <a:lstStyle>
            <a:lvl1pPr>
              <a:defRPr/>
            </a:lvl1pPr>
          </a:lstStyle>
          <a:p>
            <a:pPr>
              <a:defRPr/>
            </a:pPr>
            <a:endParaRPr lang="en-US">
              <a:solidFill>
                <a:prstClr val="black">
                  <a:lumMod val="65000"/>
                  <a:lumOff val="35000"/>
                </a:prstClr>
              </a:solidFill>
            </a:endParaRPr>
          </a:p>
        </p:txBody>
      </p:sp>
      <p:sp>
        <p:nvSpPr>
          <p:cNvPr id="9" name="Slide Number Placeholder 6"/>
          <p:cNvSpPr>
            <a:spLocks noGrp="1"/>
          </p:cNvSpPr>
          <p:nvPr>
            <p:ph type="sldNum" sz="quarter" idx="17"/>
          </p:nvPr>
        </p:nvSpPr>
        <p:spPr/>
        <p:txBody>
          <a:bodyPr/>
          <a:lstStyle>
            <a:lvl1pPr>
              <a:defRPr/>
            </a:lvl1pPr>
          </a:lstStyle>
          <a:p>
            <a:fld id="{6DB72C51-025C-49B2-9847-E7CBB0D820D9}"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65303470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fld id="{73B84716-036E-43AC-BAC8-AD4761A8968A}" type="datetime1">
              <a:rPr lang="en-US"/>
              <a:pPr>
                <a:defRPr/>
              </a:pPr>
              <a:t>10/14/2016</a:t>
            </a:fld>
            <a:endParaRPr lang="en-US"/>
          </a:p>
        </p:txBody>
      </p:sp>
      <p:sp>
        <p:nvSpPr>
          <p:cNvPr id="9" name="Footer Placeholder 5"/>
          <p:cNvSpPr>
            <a:spLocks noGrp="1"/>
          </p:cNvSpPr>
          <p:nvPr>
            <p:ph type="ftr" sz="quarter" idx="18"/>
          </p:nvPr>
        </p:nvSpPr>
        <p:spPr/>
        <p:txBody>
          <a:bodyPr/>
          <a:lstStyle>
            <a:lvl1pPr>
              <a:defRPr/>
            </a:lvl1pPr>
          </a:lstStyle>
          <a:p>
            <a:pPr>
              <a:defRPr/>
            </a:pPr>
            <a:endParaRPr lang="en-US">
              <a:solidFill>
                <a:prstClr val="black">
                  <a:lumMod val="65000"/>
                  <a:lumOff val="35000"/>
                </a:prstClr>
              </a:solidFill>
            </a:endParaRPr>
          </a:p>
        </p:txBody>
      </p:sp>
      <p:sp>
        <p:nvSpPr>
          <p:cNvPr id="10" name="Slide Number Placeholder 6"/>
          <p:cNvSpPr>
            <a:spLocks noGrp="1"/>
          </p:cNvSpPr>
          <p:nvPr>
            <p:ph type="sldNum" sz="quarter" idx="19"/>
          </p:nvPr>
        </p:nvSpPr>
        <p:spPr/>
        <p:txBody>
          <a:bodyPr/>
          <a:lstStyle>
            <a:lvl1pPr>
              <a:defRPr/>
            </a:lvl1pPr>
          </a:lstStyle>
          <a:p>
            <a:fld id="{E45529E0-3273-4648-B812-97FAC328A204}"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0804879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fld id="{93C313AA-7622-4668-9D94-33E57E089F85}" type="datetime1">
              <a:rPr lang="en-US"/>
              <a:pPr>
                <a:defRPr/>
              </a:pPr>
              <a:t>10/14/2016</a:t>
            </a:fld>
            <a:endParaRPr lang="en-US"/>
          </a:p>
        </p:txBody>
      </p:sp>
      <p:sp>
        <p:nvSpPr>
          <p:cNvPr id="10" name="Footer Placeholder 5"/>
          <p:cNvSpPr>
            <a:spLocks noGrp="1"/>
          </p:cNvSpPr>
          <p:nvPr>
            <p:ph type="ftr" sz="quarter" idx="20"/>
          </p:nvPr>
        </p:nvSpPr>
        <p:spPr/>
        <p:txBody>
          <a:bodyPr/>
          <a:lstStyle>
            <a:lvl1pPr>
              <a:defRPr/>
            </a:lvl1pPr>
          </a:lstStyle>
          <a:p>
            <a:pPr>
              <a:defRPr/>
            </a:pPr>
            <a:endParaRPr lang="en-US">
              <a:solidFill>
                <a:prstClr val="black">
                  <a:lumMod val="65000"/>
                  <a:lumOff val="35000"/>
                </a:prstClr>
              </a:solidFill>
            </a:endParaRPr>
          </a:p>
        </p:txBody>
      </p:sp>
      <p:sp>
        <p:nvSpPr>
          <p:cNvPr id="11" name="Slide Number Placeholder 6"/>
          <p:cNvSpPr>
            <a:spLocks noGrp="1"/>
          </p:cNvSpPr>
          <p:nvPr>
            <p:ph type="sldNum" sz="quarter" idx="21"/>
          </p:nvPr>
        </p:nvSpPr>
        <p:spPr/>
        <p:txBody>
          <a:bodyPr/>
          <a:lstStyle>
            <a:lvl1pPr>
              <a:defRPr/>
            </a:lvl1pPr>
          </a:lstStyle>
          <a:p>
            <a:fld id="{F291803A-DBF2-4485-8AE7-A2775ED40127}"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25715554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4" name="TextBox 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fld id="{F157FDA7-520E-4CCC-9125-20D355419149}" type="datetime1">
              <a:rPr lang="en-US"/>
              <a:pPr>
                <a:defRPr/>
              </a:pPr>
              <a:t>10/14/2016</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7" name="Slide Number Placeholder 4"/>
          <p:cNvSpPr>
            <a:spLocks noGrp="1"/>
          </p:cNvSpPr>
          <p:nvPr>
            <p:ph type="sldNum" sz="quarter" idx="12"/>
          </p:nvPr>
        </p:nvSpPr>
        <p:spPr/>
        <p:txBody>
          <a:bodyPr/>
          <a:lstStyle>
            <a:lvl1pPr>
              <a:defRPr/>
            </a:lvl1pPr>
          </a:lstStyle>
          <a:p>
            <a:fld id="{D35EEEC3-0A1D-4BE2-98A0-D44872729D1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4733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fld id="{2CD9A2BE-5CE7-45D8-8B32-51ECC31DF7D6}" type="datetime1">
              <a:rPr lang="en-US"/>
              <a:pPr>
                <a:defRPr/>
              </a:pPr>
              <a:t>10/14/2016</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fld id="{2049EAB1-F9A2-410C-8057-6ECA709E58A9}" type="slidenum">
              <a:rPr lang="en-US" altLang="en-US"/>
              <a:pPr/>
              <a:t>‹#›</a:t>
            </a:fld>
            <a:endParaRPr lang="en-US" altLang="en-US"/>
          </a:p>
        </p:txBody>
      </p:sp>
    </p:spTree>
    <p:extLst>
      <p:ext uri="{BB962C8B-B14F-4D97-AF65-F5344CB8AC3E}">
        <p14:creationId xmlns:p14="http://schemas.microsoft.com/office/powerpoint/2010/main" val="18003107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3" name="Date Placeholder 1"/>
          <p:cNvSpPr>
            <a:spLocks noGrp="1"/>
          </p:cNvSpPr>
          <p:nvPr>
            <p:ph type="dt" sz="half" idx="10"/>
          </p:nvPr>
        </p:nvSpPr>
        <p:spPr/>
        <p:txBody>
          <a:bodyPr/>
          <a:lstStyle>
            <a:lvl1pPr>
              <a:defRPr/>
            </a:lvl1pPr>
          </a:lstStyle>
          <a:p>
            <a:pPr>
              <a:defRPr/>
            </a:pPr>
            <a:fld id="{5E463084-3707-45B6-B270-D2D036C181B4}" type="datetime1">
              <a:rPr lang="en-US"/>
              <a:pPr>
                <a:defRPr/>
              </a:pPr>
              <a:t>10/14/2016</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5" name="Slide Number Placeholder 3"/>
          <p:cNvSpPr>
            <a:spLocks noGrp="1"/>
          </p:cNvSpPr>
          <p:nvPr>
            <p:ph type="sldNum" sz="quarter" idx="12"/>
          </p:nvPr>
        </p:nvSpPr>
        <p:spPr/>
        <p:txBody>
          <a:bodyPr/>
          <a:lstStyle>
            <a:lvl1pPr>
              <a:defRPr/>
            </a:lvl1pPr>
          </a:lstStyle>
          <a:p>
            <a:fld id="{F2B88E70-E760-40E2-9262-D928060DAAEA}"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47227954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67C530E4-FF8F-439F-92A6-D3EDE0EC68EC}" type="datetime1">
              <a:rPr lang="en-US"/>
              <a:pPr>
                <a:defRPr/>
              </a:pPr>
              <a:t>10/14/2016</a:t>
            </a:fld>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solidFill>
                <a:prstClr val="black">
                  <a:lumMod val="65000"/>
                  <a:lumOff val="35000"/>
                </a:prstClr>
              </a:solidFill>
            </a:endParaRPr>
          </a:p>
        </p:txBody>
      </p:sp>
    </p:spTree>
    <p:extLst>
      <p:ext uri="{BB962C8B-B14F-4D97-AF65-F5344CB8AC3E}">
        <p14:creationId xmlns:p14="http://schemas.microsoft.com/office/powerpoint/2010/main" val="256842431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63D21542-64E0-4676-A669-D28935C44C39}" type="datetime1">
              <a:rPr lang="en-US"/>
              <a:pPr>
                <a:defRPr/>
              </a:pPr>
              <a:t>10/14/2016</a:t>
            </a:fld>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solidFill>
                <a:prstClr val="black">
                  <a:lumMod val="65000"/>
                  <a:lumOff val="35000"/>
                </a:prstClr>
              </a:solidFill>
            </a:endParaRPr>
          </a:p>
        </p:txBody>
      </p:sp>
      <p:sp>
        <p:nvSpPr>
          <p:cNvPr id="9" name="Slide Number Placeholder 6"/>
          <p:cNvSpPr>
            <a:spLocks noGrp="1"/>
          </p:cNvSpPr>
          <p:nvPr>
            <p:ph type="sldNum" sz="quarter" idx="12"/>
          </p:nvPr>
        </p:nvSpPr>
        <p:spPr/>
        <p:txBody>
          <a:bodyPr/>
          <a:lstStyle>
            <a:lvl1pPr>
              <a:defRPr/>
            </a:lvl1pPr>
          </a:lstStyle>
          <a:p>
            <a:fld id="{9FB6345E-6DB0-4F17-9D0D-4F6CD77449EE}"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9084663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40B3150D-C442-4C5E-9800-00E328FDC008}" type="datetime1">
              <a:rPr lang="en-US"/>
              <a:pPr>
                <a:defRPr/>
              </a:pPr>
              <a:t>10/14/2016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10" name="Slide Number Placeholder 6"/>
          <p:cNvSpPr>
            <a:spLocks noGrp="1"/>
          </p:cNvSpPr>
          <p:nvPr>
            <p:ph type="sldNum" sz="quarter" idx="12"/>
          </p:nvPr>
        </p:nvSpPr>
        <p:spPr/>
        <p:txBody>
          <a:bodyPr/>
          <a:lstStyle>
            <a:lvl1pPr>
              <a:defRPr/>
            </a:lvl1pPr>
          </a:lstStyle>
          <a:p>
            <a:fld id="{0EAEA997-2FDF-4ED6-9A5E-0924237DF977}"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9756018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fld id="{6048897F-58C7-4AD3-8D40-20D75A287B52}" type="datetime1">
              <a:rPr lang="en-US">
                <a:solidFill>
                  <a:prstClr val="white"/>
                </a:solidFill>
              </a:rPr>
              <a:pPr>
                <a:defRPr/>
              </a:pPr>
              <a:t>10/14/2016</a:t>
            </a:fld>
            <a:endParaRPr lang="en-US">
              <a:solidFill>
                <a:prstClr val="white"/>
              </a:solidFill>
            </a:endParaRPr>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solidFill>
                <a:prstClr val="white"/>
              </a:solidFill>
            </a:endParaRPr>
          </a:p>
        </p:txBody>
      </p:sp>
      <p:sp>
        <p:nvSpPr>
          <p:cNvPr id="11" name="Slide Number Placeholder 6"/>
          <p:cNvSpPr>
            <a:spLocks noGrp="1"/>
          </p:cNvSpPr>
          <p:nvPr>
            <p:ph type="sldNum" sz="quarter" idx="17"/>
          </p:nvPr>
        </p:nvSpPr>
        <p:spPr/>
        <p:txBody>
          <a:bodyPr/>
          <a:lstStyle>
            <a:lvl1pPr>
              <a:defRPr/>
            </a:lvl1pPr>
          </a:lstStyle>
          <a:p>
            <a:fld id="{7BC75FC7-E487-47F9-8A35-D5488458C763}"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84069974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fld id="{1306BAD4-6785-4FD4-8B3B-710D89B56694}" type="datetime1">
              <a:rPr lang="en-US">
                <a:solidFill>
                  <a:prstClr val="white"/>
                </a:solidFill>
              </a:rPr>
              <a:pPr>
                <a:defRPr/>
              </a:pPr>
              <a:t>10/14/2016</a:t>
            </a:fld>
            <a:endParaRPr lang="en-US">
              <a:solidFill>
                <a:prstClr val="white"/>
              </a:solidFill>
            </a:endParaRPr>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solidFill>
                <a:prstClr val="white"/>
              </a:solidFill>
            </a:endParaRPr>
          </a:p>
        </p:txBody>
      </p:sp>
      <p:sp>
        <p:nvSpPr>
          <p:cNvPr id="16" name="Slide Number Placeholder 6"/>
          <p:cNvSpPr>
            <a:spLocks noGrp="1"/>
          </p:cNvSpPr>
          <p:nvPr>
            <p:ph type="sldNum" sz="quarter" idx="18"/>
          </p:nvPr>
        </p:nvSpPr>
        <p:spPr/>
        <p:txBody>
          <a:bodyPr/>
          <a:lstStyle>
            <a:lvl1pPr>
              <a:defRPr/>
            </a:lvl1pPr>
          </a:lstStyle>
          <a:p>
            <a:fld id="{B312E599-26E7-40AE-AED4-3D8E03F5DC04}"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19728618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fld id="{5172A595-E2C1-42D5-ACEC-684ACAC0B48B}" type="datetime1">
              <a:rPr lang="en-US"/>
              <a:pPr>
                <a:defRPr/>
              </a:pPr>
              <a:t>10/14/2016</a:t>
            </a:fld>
            <a:endParaRPr 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solidFill>
                <a:prstClr val="black">
                  <a:lumMod val="65000"/>
                  <a:lumOff val="35000"/>
                </a:prstClr>
              </a:solidFill>
            </a:endParaRPr>
          </a:p>
        </p:txBody>
      </p:sp>
      <p:sp>
        <p:nvSpPr>
          <p:cNvPr id="11" name="Slide Number Placeholder 6"/>
          <p:cNvSpPr>
            <a:spLocks noGrp="1"/>
          </p:cNvSpPr>
          <p:nvPr>
            <p:ph type="sldNum" sz="quarter" idx="17"/>
          </p:nvPr>
        </p:nvSpPr>
        <p:spPr/>
        <p:txBody>
          <a:bodyPr/>
          <a:lstStyle>
            <a:lvl1pPr>
              <a:defRPr/>
            </a:lvl1pPr>
          </a:lstStyle>
          <a:p>
            <a:fld id="{1F57C997-4008-4384-8760-9A466450F9D5}"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8097584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61C3ABC0-DC38-47E7-AE98-386D410B1227}" type="datetime1">
              <a:rPr lang="en-US"/>
              <a:pPr>
                <a:defRPr/>
              </a:pPr>
              <a:t>10/14/2016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8" name="Slide Number Placeholder 5"/>
          <p:cNvSpPr>
            <a:spLocks noGrp="1"/>
          </p:cNvSpPr>
          <p:nvPr>
            <p:ph type="sldNum" sz="quarter" idx="12"/>
          </p:nvPr>
        </p:nvSpPr>
        <p:spPr/>
        <p:txBody>
          <a:bodyPr/>
          <a:lstStyle>
            <a:lvl1pPr>
              <a:defRPr/>
            </a:lvl1pPr>
          </a:lstStyle>
          <a:p>
            <a:fld id="{1977903D-1FDB-4F57-9F95-A2C5DD9E7461}"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26294025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E6A191E5-FAB3-4642-B4EF-2397B544664A}" type="datetime1">
              <a:rPr lang="en-US"/>
              <a:pPr>
                <a:defRPr/>
              </a:pPr>
              <a:t>10/14/2016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solidFill>
                <a:prstClr val="black">
                  <a:lumMod val="65000"/>
                  <a:lumOff val="35000"/>
                </a:prstClr>
              </a:solidFill>
            </a:endParaRPr>
          </a:p>
        </p:txBody>
      </p:sp>
      <p:sp>
        <p:nvSpPr>
          <p:cNvPr id="8" name="Slide Number Placeholder 5"/>
          <p:cNvSpPr>
            <a:spLocks noGrp="1"/>
          </p:cNvSpPr>
          <p:nvPr>
            <p:ph type="sldNum" sz="quarter" idx="12"/>
          </p:nvPr>
        </p:nvSpPr>
        <p:spPr/>
        <p:txBody>
          <a:bodyPr/>
          <a:lstStyle>
            <a:lvl1pPr>
              <a:defRPr/>
            </a:lvl1pPr>
          </a:lstStyle>
          <a:p>
            <a:fld id="{1B654A49-7A2F-48E8-A215-F32ACEB578B0}"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670766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fld id="{42A0DF75-24AE-45B6-AF7A-9A4F097BB75D}" type="datetime1">
              <a:rPr lang="en-US"/>
              <a:pPr>
                <a:defRPr/>
              </a:pPr>
              <a:t>10/14/2016</a:t>
            </a:fld>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fld id="{CE534783-BBF6-4E89-AA7E-A42CD192D153}" type="slidenum">
              <a:rPr lang="en-US" altLang="en-US"/>
              <a:pPr/>
              <a:t>‹#›</a:t>
            </a:fld>
            <a:endParaRPr lang="en-US" altLang="en-US"/>
          </a:p>
        </p:txBody>
      </p:sp>
    </p:spTree>
    <p:extLst>
      <p:ext uri="{BB962C8B-B14F-4D97-AF65-F5344CB8AC3E}">
        <p14:creationId xmlns:p14="http://schemas.microsoft.com/office/powerpoint/2010/main" val="719198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fld id="{9979AE5A-030E-43C7-B447-C7D864DE2E9C}" type="datetime1">
              <a:rPr lang="en-US"/>
              <a:pPr>
                <a:defRPr/>
              </a:pPr>
              <a:t>10/14/2016</a:t>
            </a:fld>
            <a:endParaRPr 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fld id="{19CA96CD-3C50-4719-A073-9E17220A8417}" type="slidenum">
              <a:rPr lang="en-US" altLang="en-US"/>
              <a:pPr/>
              <a:t>‹#›</a:t>
            </a:fld>
            <a:endParaRPr lang="en-US" altLang="en-US"/>
          </a:p>
        </p:txBody>
      </p:sp>
    </p:spTree>
    <p:extLst>
      <p:ext uri="{BB962C8B-B14F-4D97-AF65-F5344CB8AC3E}">
        <p14:creationId xmlns:p14="http://schemas.microsoft.com/office/powerpoint/2010/main" val="3292444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theme" Target="../theme/theme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slideLayout" Target="../slideLayouts/slideLayout5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20" Type="http://schemas.openxmlformats.org/officeDocument/2006/relationships/theme" Target="../theme/theme3.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19" Type="http://schemas.openxmlformats.org/officeDocument/2006/relationships/slideLayout" Target="../slideLayouts/slideLayout58.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slideLayout" Target="../slideLayouts/slideLayout71.xml"/><Relationship Id="rId18" Type="http://schemas.openxmlformats.org/officeDocument/2006/relationships/slideLayout" Target="../slideLayouts/slideLayout76.xml"/><Relationship Id="rId3" Type="http://schemas.openxmlformats.org/officeDocument/2006/relationships/slideLayout" Target="../slideLayouts/slideLayout61.xml"/><Relationship Id="rId21" Type="http://schemas.openxmlformats.org/officeDocument/2006/relationships/theme" Target="../theme/theme4.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17" Type="http://schemas.openxmlformats.org/officeDocument/2006/relationships/slideLayout" Target="../slideLayouts/slideLayout75.xml"/><Relationship Id="rId2" Type="http://schemas.openxmlformats.org/officeDocument/2006/relationships/slideLayout" Target="../slideLayouts/slideLayout60.xml"/><Relationship Id="rId16" Type="http://schemas.openxmlformats.org/officeDocument/2006/relationships/slideLayout" Target="../slideLayouts/slideLayout74.xml"/><Relationship Id="rId20" Type="http://schemas.openxmlformats.org/officeDocument/2006/relationships/slideLayout" Target="../slideLayouts/slideLayout78.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5" Type="http://schemas.openxmlformats.org/officeDocument/2006/relationships/slideLayout" Target="../slideLayouts/slideLayout73.xml"/><Relationship Id="rId10" Type="http://schemas.openxmlformats.org/officeDocument/2006/relationships/slideLayout" Target="../slideLayouts/slideLayout68.xml"/><Relationship Id="rId19" Type="http://schemas.openxmlformats.org/officeDocument/2006/relationships/slideLayout" Target="../slideLayouts/slideLayout77.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595959"/>
                </a:solidFill>
                <a:latin typeface="Arial" charset="0"/>
                <a:ea typeface="ＭＳ Ｐゴシック" pitchFamily="-111" charset="-128"/>
              </a:defRPr>
            </a:lvl1pPr>
          </a:lstStyle>
          <a:p>
            <a:pPr>
              <a:defRPr/>
            </a:pPr>
            <a:fld id="{BB753D0B-DBAA-46D7-B1AF-6A330DC9EE2C}" type="datetime1">
              <a:rPr lang="en-US"/>
              <a:pPr>
                <a:defRPr/>
              </a:pPr>
              <a:t>10/14/2016</a:t>
            </a:fld>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defRPr>
            </a:lvl1pPr>
          </a:lstStyle>
          <a:p>
            <a:fld id="{9375570B-FDD8-47E0-BA95-AF0D80F87D7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293" r:id="rId1"/>
    <p:sldLayoutId id="2147485294" r:id="rId2"/>
    <p:sldLayoutId id="2147485295" r:id="rId3"/>
    <p:sldLayoutId id="2147485296" r:id="rId4"/>
    <p:sldLayoutId id="2147485297" r:id="rId5"/>
    <p:sldLayoutId id="2147485298" r:id="rId6"/>
    <p:sldLayoutId id="2147485299" r:id="rId7"/>
    <p:sldLayoutId id="2147485300" r:id="rId8"/>
    <p:sldLayoutId id="2147485301" r:id="rId9"/>
    <p:sldLayoutId id="2147485302" r:id="rId10"/>
    <p:sldLayoutId id="2147485303" r:id="rId11"/>
    <p:sldLayoutId id="2147485304" r:id="rId12"/>
    <p:sldLayoutId id="2147485305" r:id="rId13"/>
    <p:sldLayoutId id="2147485306" r:id="rId14"/>
    <p:sldLayoutId id="2147485307" r:id="rId15"/>
    <p:sldLayoutId id="2147485308" r:id="rId16"/>
    <p:sldLayoutId id="2147485309" r:id="rId17"/>
    <p:sldLayoutId id="2147485310" r:id="rId18"/>
    <p:sldLayoutId id="2147485311" r:id="rId19"/>
    <p:sldLayoutId id="2147485312"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QuestionShape"/>
          <p:cNvSpPr>
            <a:spLocks noChangeArrowheads="1"/>
          </p:cNvSpPr>
          <p:nvPr userDrawn="1"/>
        </p:nvSpPr>
        <p:spPr bwMode="auto">
          <a:xfrm>
            <a:off x="127000" y="127000"/>
            <a:ext cx="889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a:defRPr/>
            </a:pPr>
            <a:r>
              <a:rPr lang="en-US" altLang="en-US" sz="3600" smtClean="0">
                <a:solidFill>
                  <a:schemeClr val="accent1"/>
                </a:solidFill>
              </a:rPr>
              <a:t>iRespond Question Master</a:t>
            </a:r>
          </a:p>
        </p:txBody>
      </p:sp>
      <p:sp>
        <p:nvSpPr>
          <p:cNvPr id="2051" name="AShape"/>
          <p:cNvSpPr>
            <a:spLocks noChangeArrowheads="1"/>
          </p:cNvSpPr>
          <p:nvPr userDrawn="1"/>
        </p:nvSpPr>
        <p:spPr bwMode="auto">
          <a:xfrm>
            <a:off x="127000" y="31115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a:spcBef>
                <a:spcPts val="2000"/>
              </a:spcBef>
              <a:buClr>
                <a:schemeClr val="accent1"/>
              </a:buClr>
              <a:buSzPct val="75000"/>
              <a:buFont typeface="Wingdings" pitchFamily="-111" charset="2"/>
              <a:buNone/>
              <a:defRPr/>
            </a:pPr>
            <a:r>
              <a:rPr lang="en-US" altLang="en-US" sz="2000" smtClean="0">
                <a:solidFill>
                  <a:srgbClr val="595959"/>
                </a:solidFill>
              </a:rPr>
              <a:t>A.) Response A</a:t>
            </a:r>
          </a:p>
        </p:txBody>
      </p:sp>
      <p:sp>
        <p:nvSpPr>
          <p:cNvPr id="2052" name="BShape"/>
          <p:cNvSpPr>
            <a:spLocks noChangeArrowheads="1"/>
          </p:cNvSpPr>
          <p:nvPr userDrawn="1"/>
        </p:nvSpPr>
        <p:spPr bwMode="auto">
          <a:xfrm>
            <a:off x="127000" y="38354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a:spcBef>
                <a:spcPts val="2000"/>
              </a:spcBef>
              <a:buClr>
                <a:schemeClr val="accent1"/>
              </a:buClr>
              <a:buSzPct val="75000"/>
              <a:buFont typeface="Wingdings" pitchFamily="-111" charset="2"/>
              <a:buNone/>
              <a:defRPr/>
            </a:pPr>
            <a:r>
              <a:rPr lang="en-US" altLang="en-US" sz="2000" smtClean="0">
                <a:solidFill>
                  <a:srgbClr val="595959"/>
                </a:solidFill>
              </a:rPr>
              <a:t>B.) Response B</a:t>
            </a:r>
          </a:p>
        </p:txBody>
      </p:sp>
      <p:sp>
        <p:nvSpPr>
          <p:cNvPr id="2053" name="CShape"/>
          <p:cNvSpPr>
            <a:spLocks noChangeArrowheads="1"/>
          </p:cNvSpPr>
          <p:nvPr userDrawn="1"/>
        </p:nvSpPr>
        <p:spPr bwMode="auto">
          <a:xfrm>
            <a:off x="127000" y="45593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a:spcBef>
                <a:spcPts val="2000"/>
              </a:spcBef>
              <a:buClr>
                <a:schemeClr val="accent1"/>
              </a:buClr>
              <a:buSzPct val="75000"/>
              <a:buFont typeface="Wingdings" pitchFamily="-111" charset="2"/>
              <a:buNone/>
              <a:defRPr/>
            </a:pPr>
            <a:r>
              <a:rPr lang="en-US" altLang="en-US" sz="2000" smtClean="0">
                <a:solidFill>
                  <a:srgbClr val="595959"/>
                </a:solidFill>
              </a:rPr>
              <a:t>C.) Response C</a:t>
            </a:r>
          </a:p>
        </p:txBody>
      </p:sp>
      <p:sp>
        <p:nvSpPr>
          <p:cNvPr id="2054" name="DShape"/>
          <p:cNvSpPr>
            <a:spLocks noChangeArrowheads="1"/>
          </p:cNvSpPr>
          <p:nvPr userDrawn="1"/>
        </p:nvSpPr>
        <p:spPr bwMode="auto">
          <a:xfrm>
            <a:off x="127000" y="52832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a:spcBef>
                <a:spcPts val="2000"/>
              </a:spcBef>
              <a:buClr>
                <a:schemeClr val="accent1"/>
              </a:buClr>
              <a:buSzPct val="75000"/>
              <a:buFont typeface="Wingdings" pitchFamily="-111" charset="2"/>
              <a:buNone/>
              <a:defRPr/>
            </a:pPr>
            <a:r>
              <a:rPr lang="en-US" altLang="en-US" sz="2000" smtClean="0">
                <a:solidFill>
                  <a:srgbClr val="595959"/>
                </a:solidFill>
              </a:rPr>
              <a:t>D.) Response D</a:t>
            </a:r>
          </a:p>
        </p:txBody>
      </p:sp>
      <p:sp>
        <p:nvSpPr>
          <p:cNvPr id="2055" name="EShape"/>
          <p:cNvSpPr>
            <a:spLocks noChangeArrowheads="1"/>
          </p:cNvSpPr>
          <p:nvPr userDrawn="1"/>
        </p:nvSpPr>
        <p:spPr bwMode="auto">
          <a:xfrm>
            <a:off x="127000" y="60071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a:spcBef>
                <a:spcPts val="2000"/>
              </a:spcBef>
              <a:buClr>
                <a:schemeClr val="accent1"/>
              </a:buClr>
              <a:buSzPct val="75000"/>
              <a:buFont typeface="Wingdings" pitchFamily="-111" charset="2"/>
              <a:buNone/>
              <a:defRPr/>
            </a:pPr>
            <a:r>
              <a:rPr lang="en-US" altLang="en-US" sz="2000" smtClean="0">
                <a:solidFill>
                  <a:srgbClr val="595959"/>
                </a:solidFill>
              </a:rPr>
              <a:t>E.) Response E</a:t>
            </a:r>
          </a:p>
        </p:txBody>
      </p:sp>
      <p:sp>
        <p:nvSpPr>
          <p:cNvPr id="11" name="Percent"/>
          <p:cNvSpPr/>
          <p:nvPr userDrawn="1"/>
        </p:nvSpPr>
        <p:spPr>
          <a:xfrm>
            <a:off x="6350000" y="254000"/>
            <a:ext cx="2540000" cy="508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rgbClr val="000000"/>
                </a:solidFill>
              </a:rPr>
              <a:t>Percent Complete 100%</a:t>
            </a:r>
          </a:p>
        </p:txBody>
      </p:sp>
      <p:sp>
        <p:nvSpPr>
          <p:cNvPr id="12" name="Timer"/>
          <p:cNvSpPr/>
          <p:nvPr userDrawn="1"/>
        </p:nvSpPr>
        <p:spPr>
          <a:xfrm>
            <a:off x="254000" y="254000"/>
            <a:ext cx="2540000" cy="508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5313" r:id="rId1"/>
    <p:sldLayoutId id="2147485314" r:id="rId2"/>
    <p:sldLayoutId id="2147485315" r:id="rId3"/>
    <p:sldLayoutId id="2147485316" r:id="rId4"/>
    <p:sldLayoutId id="2147485317" r:id="rId5"/>
    <p:sldLayoutId id="2147485318" r:id="rId6"/>
    <p:sldLayoutId id="2147485319" r:id="rId7"/>
    <p:sldLayoutId id="2147485320" r:id="rId8"/>
    <p:sldLayoutId id="2147485321" r:id="rId9"/>
    <p:sldLayoutId id="2147485322" r:id="rId10"/>
    <p:sldLayoutId id="2147485323" r:id="rId11"/>
    <p:sldLayoutId id="2147485324" r:id="rId12"/>
    <p:sldLayoutId id="2147485325" r:id="rId13"/>
    <p:sldLayoutId id="2147485326" r:id="rId14"/>
    <p:sldLayoutId id="2147485327" r:id="rId15"/>
    <p:sldLayoutId id="2147485328" r:id="rId16"/>
    <p:sldLayoutId id="2147485329" r:id="rId17"/>
    <p:sldLayoutId id="2147485330" r:id="rId18"/>
    <p:sldLayoutId id="2147485331" r:id="rId19"/>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GraphShape" hidden="1"/>
          <p:cNvSpPr/>
          <p:nvPr userDrawn="1"/>
        </p:nvSpPr>
        <p:spPr>
          <a:xfrm>
            <a:off x="127000" y="254000"/>
            <a:ext cx="1270000" cy="12700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t>iRespond Graph</a:t>
            </a:r>
          </a:p>
        </p:txBody>
      </p:sp>
      <p:grpSp>
        <p:nvGrpSpPr>
          <p:cNvPr id="3077" name="CorrectBarGroup"/>
          <p:cNvGrpSpPr>
            <a:grpSpLocks/>
          </p:cNvGrpSpPr>
          <p:nvPr userDrawn="1"/>
        </p:nvGrpSpPr>
        <p:grpSpPr bwMode="auto">
          <a:xfrm>
            <a:off x="1270000" y="3175000"/>
            <a:ext cx="2667000" cy="2540000"/>
            <a:chOff x="1270000" y="3175000"/>
            <a:chExt cx="2667000" cy="2540000"/>
          </a:xfrm>
        </p:grpSpPr>
        <p:sp>
          <p:nvSpPr>
            <p:cNvPr id="7" name="CorrectBar0"/>
            <p:cNvSpPr/>
            <p:nvPr userDrawn="1"/>
          </p:nvSpPr>
          <p:spPr>
            <a:xfrm>
              <a:off x="1270000" y="3175000"/>
              <a:ext cx="1079500" cy="2540000"/>
            </a:xfrm>
            <a:prstGeom prst="rect">
              <a:avLst/>
            </a:prstGeom>
            <a:gradFill flip="none" rotWithShape="1">
              <a:gsLst>
                <a:gs pos="0">
                  <a:srgbClr val="22FF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CorrectBar1"/>
            <p:cNvSpPr/>
            <p:nvPr userDrawn="1"/>
          </p:nvSpPr>
          <p:spPr>
            <a:xfrm>
              <a:off x="2857500" y="4445000"/>
              <a:ext cx="1079500" cy="1270000"/>
            </a:xfrm>
            <a:prstGeom prst="rect">
              <a:avLst/>
            </a:prstGeom>
            <a:gradFill flip="none" rotWithShape="1">
              <a:gsLst>
                <a:gs pos="0">
                  <a:srgbClr val="22FF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3078" name="PercentLabelGroup"/>
          <p:cNvGrpSpPr>
            <a:grpSpLocks/>
          </p:cNvGrpSpPr>
          <p:nvPr userDrawn="1"/>
        </p:nvGrpSpPr>
        <p:grpSpPr bwMode="auto">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67%</a:t>
              </a:r>
            </a:p>
          </p:txBody>
        </p:sp>
        <p:sp>
          <p:nvSpPr>
            <p:cNvPr id="9" name="PercentLabel1"/>
            <p:cNvSpPr/>
            <p:nvPr userDrawn="1"/>
          </p:nvSpPr>
          <p:spPr>
            <a:xfrm>
              <a:off x="28575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33%</a:t>
              </a:r>
            </a:p>
          </p:txBody>
        </p:sp>
        <p:sp>
          <p:nvSpPr>
            <p:cNvPr id="12" name="PercentLabel2"/>
            <p:cNvSpPr/>
            <p:nvPr userDrawn="1"/>
          </p:nvSpPr>
          <p:spPr>
            <a:xfrm>
              <a:off x="4445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100%</a:t>
              </a:r>
            </a:p>
          </p:txBody>
        </p:sp>
        <p:sp>
          <p:nvSpPr>
            <p:cNvPr id="15" name="PercentLabel3"/>
            <p:cNvSpPr/>
            <p:nvPr userDrawn="1"/>
          </p:nvSpPr>
          <p:spPr>
            <a:xfrm>
              <a:off x="60325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100%</a:t>
              </a:r>
            </a:p>
          </p:txBody>
        </p:sp>
        <p:sp>
          <p:nvSpPr>
            <p:cNvPr id="18" name="PercentLabel4"/>
            <p:cNvSpPr/>
            <p:nvPr userDrawn="1"/>
          </p:nvSpPr>
          <p:spPr>
            <a:xfrm>
              <a:off x="7620000" y="1270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67%</a:t>
              </a:r>
            </a:p>
          </p:txBody>
        </p:sp>
      </p:grpSp>
      <p:grpSp>
        <p:nvGrpSpPr>
          <p:cNvPr id="3079" name="IncorrectBarGroup"/>
          <p:cNvGrpSpPr>
            <a:grpSpLocks/>
          </p:cNvGrpSpPr>
          <p:nvPr userDrawn="1"/>
        </p:nvGrpSpPr>
        <p:grpSpPr bwMode="auto">
          <a:xfrm>
            <a:off x="4445000" y="1905000"/>
            <a:ext cx="4254500" cy="3810000"/>
            <a:chOff x="4445000" y="1905000"/>
            <a:chExt cx="4254500" cy="3810000"/>
          </a:xfrm>
        </p:grpSpPr>
        <p:sp>
          <p:nvSpPr>
            <p:cNvPr id="13" name="IncorrectBar2"/>
            <p:cNvSpPr/>
            <p:nvPr userDrawn="1"/>
          </p:nvSpPr>
          <p:spPr>
            <a:xfrm>
              <a:off x="4445000" y="1905000"/>
              <a:ext cx="1079500" cy="381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IncorrectBar3"/>
            <p:cNvSpPr/>
            <p:nvPr userDrawn="1"/>
          </p:nvSpPr>
          <p:spPr>
            <a:xfrm>
              <a:off x="6032500" y="1905000"/>
              <a:ext cx="1079500" cy="381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 name="IncorrectBar4"/>
            <p:cNvSpPr/>
            <p:nvPr userDrawn="1"/>
          </p:nvSpPr>
          <p:spPr>
            <a:xfrm>
              <a:off x="7620000" y="3175000"/>
              <a:ext cx="1079500" cy="2540000"/>
            </a:xfrm>
            <a:prstGeom prst="rect">
              <a:avLst/>
            </a:prstGeom>
            <a:gradFill flip="none" rotWithShape="1">
              <a:gsLst>
                <a:gs pos="0">
                  <a:srgbClr val="FF2222"/>
                </a:gs>
                <a:gs pos="100000">
                  <a:schemeClr val="accent1">
                    <a:tint val="70000"/>
                    <a:shade val="100000"/>
                    <a:satMod val="200000"/>
                    <a:lumMod val="10000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grpSp>
        <p:nvGrpSpPr>
          <p:cNvPr id="3080" name="XLabelGroup"/>
          <p:cNvGrpSpPr>
            <a:grpSpLocks/>
          </p:cNvGrpSpPr>
          <p:nvPr userDrawn="1"/>
        </p:nvGrpSpPr>
        <p:grpSpPr bwMode="auto">
          <a:xfrm>
            <a:off x="1270000" y="5842000"/>
            <a:ext cx="7429500" cy="317500"/>
            <a:chOff x="1270000" y="5842000"/>
            <a:chExt cx="7429500" cy="317500"/>
          </a:xfrm>
        </p:grpSpPr>
        <p:sp>
          <p:nvSpPr>
            <p:cNvPr id="8" name="XValueLabel0"/>
            <p:cNvSpPr/>
            <p:nvPr userDrawn="1"/>
          </p:nvSpPr>
          <p:spPr>
            <a:xfrm>
              <a:off x="1270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A*</a:t>
              </a:r>
            </a:p>
          </p:txBody>
        </p:sp>
        <p:sp>
          <p:nvSpPr>
            <p:cNvPr id="11" name="XValueLabel1"/>
            <p:cNvSpPr/>
            <p:nvPr userDrawn="1"/>
          </p:nvSpPr>
          <p:spPr>
            <a:xfrm>
              <a:off x="28575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B*</a:t>
              </a:r>
            </a:p>
          </p:txBody>
        </p:sp>
        <p:sp>
          <p:nvSpPr>
            <p:cNvPr id="14" name="XValueLabel2"/>
            <p:cNvSpPr/>
            <p:nvPr userDrawn="1"/>
          </p:nvSpPr>
          <p:spPr>
            <a:xfrm>
              <a:off x="4445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C</a:t>
              </a:r>
            </a:p>
          </p:txBody>
        </p:sp>
        <p:sp>
          <p:nvSpPr>
            <p:cNvPr id="17" name="XValueLabel3"/>
            <p:cNvSpPr/>
            <p:nvPr userDrawn="1"/>
          </p:nvSpPr>
          <p:spPr>
            <a:xfrm>
              <a:off x="60325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D</a:t>
              </a:r>
            </a:p>
          </p:txBody>
        </p:sp>
        <p:sp>
          <p:nvSpPr>
            <p:cNvPr id="20" name="XValueLabel4"/>
            <p:cNvSpPr/>
            <p:nvPr userDrawn="1"/>
          </p:nvSpPr>
          <p:spPr>
            <a:xfrm>
              <a:off x="7620000" y="5842000"/>
              <a:ext cx="1079500" cy="3175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2800">
                  <a:solidFill>
                    <a:srgbClr val="000000"/>
                  </a:solidFill>
                </a:rPr>
                <a:t>E</a:t>
              </a:r>
            </a:p>
          </p:txBody>
        </p:sp>
      </p:grpSp>
      <p:grpSp>
        <p:nvGrpSpPr>
          <p:cNvPr id="3081" name="AxisLineGroup"/>
          <p:cNvGrpSpPr>
            <a:grpSpLocks/>
          </p:cNvGrpSpPr>
          <p:nvPr userDrawn="1"/>
        </p:nvGrpSpPr>
        <p:grpSpPr bwMode="auto">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2" name="YAxisLine"/>
            <p:cNvCxnSpPr/>
            <p:nvPr userDrawn="1"/>
          </p:nvCxnSpPr>
          <p:spPr>
            <a:xfrm>
              <a:off x="1016000" y="1587500"/>
              <a:ext cx="0" cy="412750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3" name="YAxisTick0"/>
            <p:cNvCxnSpPr/>
            <p:nvPr userDrawn="1"/>
          </p:nvCxnSpPr>
          <p:spPr>
            <a:xfrm>
              <a:off x="889000" y="571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5" name="YAxisTick1"/>
            <p:cNvCxnSpPr/>
            <p:nvPr userDrawn="1"/>
          </p:nvCxnSpPr>
          <p:spPr>
            <a:xfrm>
              <a:off x="889000" y="444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7" name="YAxisTick2"/>
            <p:cNvCxnSpPr/>
            <p:nvPr userDrawn="1"/>
          </p:nvCxnSpPr>
          <p:spPr>
            <a:xfrm>
              <a:off x="889000" y="317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9" name="YAxisTick3"/>
            <p:cNvCxnSpPr/>
            <p:nvPr userDrawn="1"/>
          </p:nvCxnSpPr>
          <p:spPr>
            <a:xfrm>
              <a:off x="889000" y="190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3082" name="YLabelGroup"/>
          <p:cNvGrpSpPr>
            <a:grpSpLocks/>
          </p:cNvGrpSpPr>
          <p:nvPr userDrawn="1"/>
        </p:nvGrpSpPr>
        <p:grpSpPr bwMode="auto">
          <a:xfrm>
            <a:off x="254000" y="1841500"/>
            <a:ext cx="762000" cy="3937000"/>
            <a:chOff x="254000" y="1841500"/>
            <a:chExt cx="762000" cy="3937000"/>
          </a:xfrm>
        </p:grpSpPr>
        <p:sp>
          <p:nvSpPr>
            <p:cNvPr id="24" name="YValueLabel0"/>
            <p:cNvSpPr/>
            <p:nvPr userDrawn="1"/>
          </p:nvSpPr>
          <p:spPr>
            <a:xfrm>
              <a:off x="254000" y="565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0</a:t>
              </a:r>
            </a:p>
          </p:txBody>
        </p:sp>
        <p:sp>
          <p:nvSpPr>
            <p:cNvPr id="26" name="YValueLabel1"/>
            <p:cNvSpPr/>
            <p:nvPr userDrawn="1"/>
          </p:nvSpPr>
          <p:spPr>
            <a:xfrm>
              <a:off x="254000" y="438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1</a:t>
              </a:r>
            </a:p>
          </p:txBody>
        </p:sp>
        <p:sp>
          <p:nvSpPr>
            <p:cNvPr id="28" name="YValueLabel2"/>
            <p:cNvSpPr/>
            <p:nvPr userDrawn="1"/>
          </p:nvSpPr>
          <p:spPr>
            <a:xfrm>
              <a:off x="254000" y="311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2</a:t>
              </a:r>
            </a:p>
          </p:txBody>
        </p:sp>
        <p:sp>
          <p:nvSpPr>
            <p:cNvPr id="30" name="YValueLabel3"/>
            <p:cNvSpPr/>
            <p:nvPr userDrawn="1"/>
          </p:nvSpPr>
          <p:spPr>
            <a:xfrm>
              <a:off x="254000" y="1841500"/>
              <a:ext cx="762000" cy="127000"/>
            </a:xfrm>
            <a:prstGeom prst="rect">
              <a:avLst/>
            </a:prstGeom>
            <a:gradFill flip="none" rotWithShape="1">
              <a:gsLst>
                <a:gs pos="0">
                  <a:schemeClr val="accent1">
                    <a:shade val="40000"/>
                    <a:satMod val="150000"/>
                    <a:lumMod val="100000"/>
                    <a:alpha val="0"/>
                  </a:schemeClr>
                </a:gs>
                <a:gs pos="100000">
                  <a:schemeClr val="accent1">
                    <a:tint val="70000"/>
                    <a:shade val="100000"/>
                    <a:satMod val="200000"/>
                    <a:lumMod val="100000"/>
                    <a:alpha val="0"/>
                  </a:schemeClr>
                </a:gs>
              </a:gsLst>
              <a:lin ang="5400000" scaled="1"/>
              <a:tileRect/>
            </a:gradFill>
            <a:ln w="12700" cap="flat" cmpd="sng" algn="ctr">
              <a:noFill/>
              <a:prstDash val="solid"/>
            </a:ln>
            <a:effectLst>
              <a:innerShdw blurRad="50800" dist="25400" dir="13500000">
                <a:srgbClr val="FFFFFF">
                  <a:alpha val="75000"/>
                </a:srgbClr>
              </a:innerShdw>
              <a:outerShdw blurRad="63500" dist="25400" dir="5400000" rotWithShape="0">
                <a:srgbClr val="808080">
                  <a:alpha val="75000"/>
                </a:srgbClr>
              </a:outerShdw>
            </a:effectLst>
            <a:extLst>
              <a:ext uri="{91240B29-F687-4F45-9708-019B960494DF}">
                <a14:hiddenLine xmlns:a14="http://schemas.microsoft.com/office/drawing/2010/main" w="12700"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5332" r:id="rId1"/>
    <p:sldLayoutId id="2147485333" r:id="rId2"/>
    <p:sldLayoutId id="2147485334" r:id="rId3"/>
    <p:sldLayoutId id="2147485335" r:id="rId4"/>
    <p:sldLayoutId id="2147485336" r:id="rId5"/>
    <p:sldLayoutId id="2147485337" r:id="rId6"/>
    <p:sldLayoutId id="2147485338" r:id="rId7"/>
    <p:sldLayoutId id="2147485339" r:id="rId8"/>
    <p:sldLayoutId id="2147485340" r:id="rId9"/>
    <p:sldLayoutId id="2147485341" r:id="rId10"/>
    <p:sldLayoutId id="2147485342" r:id="rId11"/>
    <p:sldLayoutId id="2147485343" r:id="rId12"/>
    <p:sldLayoutId id="2147485344" r:id="rId13"/>
    <p:sldLayoutId id="2147485345" r:id="rId14"/>
    <p:sldLayoutId id="2147485346" r:id="rId15"/>
    <p:sldLayoutId id="2147485347" r:id="rId16"/>
    <p:sldLayoutId id="2147485348" r:id="rId17"/>
    <p:sldLayoutId id="2147485349" r:id="rId18"/>
    <p:sldLayoutId id="2147485350" r:id="rId19"/>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595959"/>
                </a:solidFill>
                <a:latin typeface="Arial" charset="0"/>
                <a:ea typeface="ＭＳ Ｐゴシック" pitchFamily="-111" charset="-128"/>
              </a:defRPr>
            </a:lvl1pPr>
          </a:lstStyle>
          <a:p>
            <a:pPr>
              <a:defRPr/>
            </a:pPr>
            <a:fld id="{917BD467-7872-4839-9390-FDC6D626DB74}" type="datetime1">
              <a:rPr lang="en-US"/>
              <a:pPr>
                <a:defRPr/>
              </a:pPr>
              <a:t>10/14/2016</a:t>
            </a:fld>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defRPr>
            </a:lvl1pPr>
          </a:lstStyle>
          <a:p>
            <a:fld id="{E03C78DE-2507-475A-A4FF-866538655781}" type="slidenum">
              <a:rPr lang="en-US" altLang="en-US" smtClean="0">
                <a:solidFill>
                  <a:prstClr val="white"/>
                </a:solidFill>
                <a:ea typeface="MS PGothic" panose="020B0600070205080204" pitchFamily="34" charset="-128"/>
              </a:rPr>
              <a:pPr/>
              <a:t>‹#›</a:t>
            </a:fld>
            <a:endParaRPr lang="en-US" altLang="en-US" smtClean="0">
              <a:solidFill>
                <a:prstClr val="white"/>
              </a:solidFill>
              <a:ea typeface="MS PGothic" panose="020B0600070205080204" pitchFamily="34" charset="-128"/>
            </a:endParaRPr>
          </a:p>
        </p:txBody>
      </p:sp>
    </p:spTree>
    <p:extLst>
      <p:ext uri="{BB962C8B-B14F-4D97-AF65-F5344CB8AC3E}">
        <p14:creationId xmlns:p14="http://schemas.microsoft.com/office/powerpoint/2010/main" val="4083422499"/>
      </p:ext>
    </p:extLst>
  </p:cSld>
  <p:clrMap bg1="lt1" tx1="dk1" bg2="lt2" tx2="dk2" accent1="accent1" accent2="accent2" accent3="accent3" accent4="accent4" accent5="accent5" accent6="accent6" hlink="hlink" folHlink="folHlink"/>
  <p:sldLayoutIdLst>
    <p:sldLayoutId id="2147485352" r:id="rId1"/>
    <p:sldLayoutId id="2147485353" r:id="rId2"/>
    <p:sldLayoutId id="2147485354" r:id="rId3"/>
    <p:sldLayoutId id="2147485355" r:id="rId4"/>
    <p:sldLayoutId id="2147485356" r:id="rId5"/>
    <p:sldLayoutId id="2147485357" r:id="rId6"/>
    <p:sldLayoutId id="2147485358" r:id="rId7"/>
    <p:sldLayoutId id="2147485359" r:id="rId8"/>
    <p:sldLayoutId id="2147485360" r:id="rId9"/>
    <p:sldLayoutId id="2147485361" r:id="rId10"/>
    <p:sldLayoutId id="2147485362" r:id="rId11"/>
    <p:sldLayoutId id="2147485363" r:id="rId12"/>
    <p:sldLayoutId id="2147485364" r:id="rId13"/>
    <p:sldLayoutId id="2147485365" r:id="rId14"/>
    <p:sldLayoutId id="2147485366" r:id="rId15"/>
    <p:sldLayoutId id="2147485367" r:id="rId16"/>
    <p:sldLayoutId id="2147485368" r:id="rId17"/>
    <p:sldLayoutId id="2147485369" r:id="rId18"/>
    <p:sldLayoutId id="2147485370" r:id="rId19"/>
    <p:sldLayoutId id="2147485371" r:id="rId20"/>
  </p:sldLayoutIdLst>
  <p:txStyles>
    <p:titleStyle>
      <a:lvl1pPr algn="l" rtl="0" eaLnBrk="0" fontAlgn="base" hangingPunct="0">
        <a:spcBef>
          <a:spcPct val="0"/>
        </a:spcBef>
        <a:spcAft>
          <a:spcPct val="0"/>
        </a:spcAft>
        <a:defRPr sz="3600" kern="1200">
          <a:solidFill>
            <a:schemeClr val="accent1"/>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MS PGothic" panose="020B0600070205080204" pitchFamily="34"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MS PGothic" panose="020B0600070205080204" pitchFamily="34"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MS PGothic" panose="020B0600070205080204" pitchFamily="34"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MS PGothic" panose="020B0600070205080204" pitchFamily="34"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kern="1200">
          <a:solidFill>
            <a:srgbClr val="595959"/>
          </a:solidFill>
          <a:latin typeface="+mn-lt"/>
          <a:ea typeface="MS PGothic" panose="020B0600070205080204" pitchFamily="34"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0.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image" Target="../media/image5.jpeg"/><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Vertical Text Placeholder 2"/>
          <p:cNvSpPr>
            <a:spLocks noGrp="1"/>
          </p:cNvSpPr>
          <p:nvPr>
            <p:ph type="body" orient="vert" idx="1"/>
          </p:nvPr>
        </p:nvSpPr>
        <p:spPr>
          <a:xfrm rot="16200000">
            <a:off x="3771901" y="-2790825"/>
            <a:ext cx="1954212" cy="8256587"/>
          </a:xfrm>
        </p:spPr>
        <p:txBody>
          <a:bodyPr/>
          <a:lstStyle/>
          <a:p>
            <a:pPr marL="0" indent="0" eaLnBrk="1" hangingPunct="1">
              <a:buFont typeface="Wingdings" pitchFamily="-111" charset="2"/>
              <a:buNone/>
              <a:defRPr/>
            </a:pPr>
            <a:r>
              <a:rPr lang="en-US" altLang="en-US" sz="3600" b="1" dirty="0" smtClean="0">
                <a:solidFill>
                  <a:srgbClr val="E81F30"/>
                </a:solidFill>
                <a:ea typeface="ＭＳ Ｐゴシック" pitchFamily="-111" charset="-128"/>
              </a:rPr>
              <a:t>Warmup</a:t>
            </a:r>
            <a:endParaRPr lang="en-US" altLang="en-US" sz="3600" dirty="0" smtClean="0">
              <a:solidFill>
                <a:srgbClr val="E81F30"/>
              </a:solidFill>
              <a:ea typeface="ＭＳ Ｐゴシック" pitchFamily="-111" charset="-128"/>
            </a:endParaRPr>
          </a:p>
          <a:p>
            <a:pPr>
              <a:buFont typeface="Wingdings" pitchFamily="-111" charset="2"/>
              <a:buNone/>
              <a:defRPr/>
            </a:pPr>
            <a:r>
              <a:rPr lang="en-US" altLang="en-US" sz="1800" dirty="0" smtClean="0">
                <a:solidFill>
                  <a:srgbClr val="000000"/>
                </a:solidFill>
                <a:ea typeface="ＭＳ Ｐゴシック" pitchFamily="-111" charset="-128"/>
              </a:rPr>
              <a:t>The Falcons have won </a:t>
            </a:r>
            <a:r>
              <a:rPr lang="en-US" altLang="en-US" sz="1800" dirty="0" smtClean="0">
                <a:solidFill>
                  <a:srgbClr val="000000"/>
                </a:solidFill>
                <a:ea typeface="ＭＳ Ｐゴシック" pitchFamily="-111" charset="-128"/>
              </a:rPr>
              <a:t>80% </a:t>
            </a:r>
            <a:r>
              <a:rPr lang="en-US" altLang="en-US" sz="1800" dirty="0" smtClean="0">
                <a:solidFill>
                  <a:srgbClr val="000000"/>
                </a:solidFill>
                <a:ea typeface="ＭＳ Ｐゴシック" pitchFamily="-111" charset="-128"/>
              </a:rPr>
              <a:t>of their games and </a:t>
            </a:r>
            <a:r>
              <a:rPr lang="en-US" altLang="en-US" sz="1800" dirty="0" smtClean="0">
                <a:solidFill>
                  <a:srgbClr val="000000"/>
                </a:solidFill>
                <a:ea typeface="ＭＳ Ｐゴシック" pitchFamily="-111" charset="-128"/>
              </a:rPr>
              <a:t>leading their division. </a:t>
            </a:r>
            <a:r>
              <a:rPr lang="en-US" altLang="en-US" sz="1800" dirty="0" smtClean="0">
                <a:solidFill>
                  <a:srgbClr val="000000"/>
                </a:solidFill>
                <a:ea typeface="ＭＳ Ｐゴシック" pitchFamily="-111" charset="-128"/>
              </a:rPr>
              <a:t>Assume that the result of each game is independent.  </a:t>
            </a:r>
            <a:r>
              <a:rPr lang="en-US" altLang="en-US" sz="1800" dirty="0" smtClean="0">
                <a:solidFill>
                  <a:srgbClr val="000000"/>
                </a:solidFill>
                <a:ea typeface="ＭＳ Ｐゴシック" pitchFamily="-111" charset="-128"/>
              </a:rPr>
              <a:t>They have </a:t>
            </a:r>
            <a:r>
              <a:rPr lang="en-US" altLang="en-US" sz="1800" dirty="0" smtClean="0">
                <a:solidFill>
                  <a:srgbClr val="000000"/>
                </a:solidFill>
                <a:ea typeface="ＭＳ Ｐゴシック" pitchFamily="-111" charset="-128"/>
              </a:rPr>
              <a:t>9 </a:t>
            </a:r>
            <a:r>
              <a:rPr lang="en-US" altLang="en-US" sz="1800" dirty="0" smtClean="0">
                <a:solidFill>
                  <a:srgbClr val="000000"/>
                </a:solidFill>
                <a:ea typeface="ＭＳ Ｐゴシック" pitchFamily="-111" charset="-128"/>
              </a:rPr>
              <a:t>games left. </a:t>
            </a:r>
            <a:r>
              <a:rPr lang="en-US" altLang="en-US" sz="1800" dirty="0" smtClean="0">
                <a:solidFill>
                  <a:srgbClr val="000000"/>
                </a:solidFill>
                <a:ea typeface="ＭＳ Ｐゴシック" pitchFamily="-111" charset="-128"/>
              </a:rPr>
              <a:t>What </a:t>
            </a:r>
            <a:r>
              <a:rPr lang="en-US" altLang="en-US" sz="1800" dirty="0">
                <a:solidFill>
                  <a:srgbClr val="000000"/>
                </a:solidFill>
                <a:ea typeface="ＭＳ Ｐゴシック" pitchFamily="-111" charset="-128"/>
              </a:rPr>
              <a:t>is the probability of</a:t>
            </a:r>
          </a:p>
          <a:p>
            <a:pPr marL="342900" indent="-342900">
              <a:buFont typeface="Wingdings" pitchFamily="-111" charset="2"/>
              <a:buAutoNum type="alphaLcParenBoth"/>
              <a:defRPr/>
            </a:pPr>
            <a:r>
              <a:rPr lang="en-US" altLang="en-US" sz="1800" dirty="0" smtClean="0">
                <a:solidFill>
                  <a:srgbClr val="000000"/>
                </a:solidFill>
                <a:ea typeface="ＭＳ Ｐゴシック" pitchFamily="-111" charset="-128"/>
              </a:rPr>
              <a:t>exactly 6 </a:t>
            </a:r>
            <a:r>
              <a:rPr lang="en-US" altLang="en-US" sz="1800" dirty="0" smtClean="0">
                <a:solidFill>
                  <a:srgbClr val="000000"/>
                </a:solidFill>
                <a:ea typeface="ＭＳ Ｐゴシック" pitchFamily="-111" charset="-128"/>
              </a:rPr>
              <a:t>wins?</a:t>
            </a:r>
          </a:p>
          <a:p>
            <a:pPr marL="342900" indent="-342900">
              <a:buFont typeface="Wingdings" pitchFamily="-111" charset="2"/>
              <a:buAutoNum type="alphaLcParenBoth"/>
              <a:defRPr/>
            </a:pPr>
            <a:endParaRPr lang="en-US" altLang="en-US" sz="1800" dirty="0">
              <a:solidFill>
                <a:srgbClr val="000000"/>
              </a:solidFill>
              <a:ea typeface="ＭＳ Ｐゴシック" pitchFamily="-111" charset="-128"/>
            </a:endParaRPr>
          </a:p>
          <a:p>
            <a:pPr marL="342900" indent="-342900">
              <a:buFont typeface="Wingdings" pitchFamily="-111" charset="2"/>
              <a:buAutoNum type="alphaLcParenBoth"/>
              <a:defRPr/>
            </a:pPr>
            <a:r>
              <a:rPr lang="en-US" altLang="en-US" sz="1800" dirty="0" smtClean="0">
                <a:solidFill>
                  <a:srgbClr val="000000"/>
                </a:solidFill>
                <a:ea typeface="ＭＳ Ｐゴシック" pitchFamily="-111" charset="-128"/>
              </a:rPr>
              <a:t>more </a:t>
            </a:r>
            <a:r>
              <a:rPr lang="en-US" altLang="en-US" sz="1800" dirty="0">
                <a:solidFill>
                  <a:srgbClr val="000000"/>
                </a:solidFill>
                <a:ea typeface="ＭＳ Ｐゴシック" pitchFamily="-111" charset="-128"/>
              </a:rPr>
              <a:t>than </a:t>
            </a:r>
            <a:r>
              <a:rPr lang="en-US" altLang="en-US" sz="1800" dirty="0" smtClean="0">
                <a:solidFill>
                  <a:srgbClr val="000000"/>
                </a:solidFill>
                <a:ea typeface="ＭＳ Ｐゴシック" pitchFamily="-111" charset="-128"/>
              </a:rPr>
              <a:t>6 </a:t>
            </a:r>
            <a:r>
              <a:rPr lang="en-US" altLang="en-US" sz="1800" dirty="0" smtClean="0">
                <a:solidFill>
                  <a:srgbClr val="000000"/>
                </a:solidFill>
                <a:ea typeface="ＭＳ Ｐゴシック" pitchFamily="-111" charset="-128"/>
              </a:rPr>
              <a:t>wins? </a:t>
            </a:r>
          </a:p>
          <a:p>
            <a:pPr marL="342900" indent="-342900">
              <a:buFont typeface="Wingdings" pitchFamily="-111" charset="2"/>
              <a:buAutoNum type="alphaLcParenBoth"/>
              <a:defRPr/>
            </a:pPr>
            <a:endParaRPr lang="en-US" altLang="en-US" sz="1800" dirty="0">
              <a:solidFill>
                <a:srgbClr val="000000"/>
              </a:solidFill>
              <a:ea typeface="ＭＳ Ｐゴシック" pitchFamily="-111" charset="-128"/>
            </a:endParaRPr>
          </a:p>
          <a:p>
            <a:pPr marL="342900" indent="-342900">
              <a:buFont typeface="Wingdings" pitchFamily="-111" charset="2"/>
              <a:buAutoNum type="alphaLcParenBoth"/>
              <a:defRPr/>
            </a:pPr>
            <a:r>
              <a:rPr lang="en-US" altLang="en-US" sz="1800" dirty="0">
                <a:solidFill>
                  <a:srgbClr val="000000"/>
                </a:solidFill>
                <a:ea typeface="ＭＳ Ｐゴシック" pitchFamily="-111" charset="-128"/>
              </a:rPr>
              <a:t>l</a:t>
            </a:r>
            <a:r>
              <a:rPr lang="en-US" altLang="en-US" sz="1800" dirty="0" smtClean="0">
                <a:solidFill>
                  <a:srgbClr val="000000"/>
                </a:solidFill>
                <a:ea typeface="ＭＳ Ｐゴシック" pitchFamily="-111" charset="-128"/>
              </a:rPr>
              <a:t>ess than </a:t>
            </a:r>
            <a:r>
              <a:rPr lang="en-US" altLang="en-US" sz="1800" dirty="0" smtClean="0">
                <a:solidFill>
                  <a:srgbClr val="000000"/>
                </a:solidFill>
                <a:ea typeface="ＭＳ Ｐゴシック" pitchFamily="-111" charset="-128"/>
              </a:rPr>
              <a:t>6 </a:t>
            </a:r>
            <a:r>
              <a:rPr lang="en-US" altLang="en-US" sz="1800" dirty="0" smtClean="0">
                <a:solidFill>
                  <a:srgbClr val="000000"/>
                </a:solidFill>
                <a:ea typeface="ＭＳ Ｐゴシック" pitchFamily="-111" charset="-128"/>
              </a:rPr>
              <a:t>wins</a:t>
            </a:r>
            <a:r>
              <a:rPr lang="en-US" altLang="en-US" sz="1800" dirty="0" smtClean="0">
                <a:solidFill>
                  <a:srgbClr val="000000"/>
                </a:solidFill>
                <a:ea typeface="ＭＳ Ｐゴシック" pitchFamily="-111" charset="-128"/>
              </a:rPr>
              <a:t>?</a:t>
            </a:r>
          </a:p>
          <a:p>
            <a:pPr marL="0" indent="0">
              <a:buNone/>
              <a:defRPr/>
            </a:pPr>
            <a:r>
              <a:rPr lang="en-US" altLang="en-US" sz="1800" dirty="0" smtClean="0">
                <a:solidFill>
                  <a:srgbClr val="000000"/>
                </a:solidFill>
                <a:ea typeface="ＭＳ Ｐゴシック" pitchFamily="-111" charset="-128"/>
              </a:rPr>
              <a:t> </a:t>
            </a:r>
          </a:p>
          <a:p>
            <a:pPr marL="342900" indent="-342900">
              <a:buFont typeface="+mj-lt"/>
              <a:buAutoNum type="alphaLcParenR" startAt="4"/>
              <a:defRPr/>
            </a:pPr>
            <a:r>
              <a:rPr lang="en-US" altLang="en-US" sz="1800" dirty="0" smtClean="0">
                <a:solidFill>
                  <a:srgbClr val="000000"/>
                </a:solidFill>
                <a:ea typeface="ＭＳ Ｐゴシック" pitchFamily="-111" charset="-128"/>
              </a:rPr>
              <a:t>What is the mean for this binomial distribution?</a:t>
            </a:r>
            <a:endParaRPr lang="en-US" altLang="en-US" sz="1800" dirty="0" smtClean="0">
              <a:solidFill>
                <a:srgbClr val="000000"/>
              </a:solidFill>
              <a:ea typeface="ＭＳ Ｐゴシック" pitchFamily="-111" charset="-128"/>
            </a:endParaRPr>
          </a:p>
        </p:txBody>
      </p:sp>
    </p:spTree>
    <p:extLst>
      <p:ext uri="{BB962C8B-B14F-4D97-AF65-F5344CB8AC3E}">
        <p14:creationId xmlns:p14="http://schemas.microsoft.com/office/powerpoint/2010/main" val="278081667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98475" y="484188"/>
            <a:ext cx="7681913" cy="1116012"/>
          </a:xfrm>
        </p:spPr>
        <p:txBody>
          <a:bodyPr/>
          <a:lstStyle/>
          <a:p>
            <a:pPr eaLnBrk="1" hangingPunct="1"/>
            <a:r>
              <a:rPr lang="en-US" altLang="en-US" sz="2400" b="1" smtClean="0">
                <a:solidFill>
                  <a:srgbClr val="E81F30"/>
                </a:solidFill>
                <a:ea typeface="ＭＳ Ｐゴシック" panose="020B0600070205080204" pitchFamily="34" charset="-128"/>
              </a:rPr>
              <a:t>Section 6.3</a:t>
            </a:r>
            <a:br>
              <a:rPr lang="en-US" altLang="en-US" sz="2400" b="1" smtClean="0">
                <a:solidFill>
                  <a:srgbClr val="E81F30"/>
                </a:solidFill>
                <a:ea typeface="ＭＳ Ｐゴシック" panose="020B0600070205080204" pitchFamily="34" charset="-128"/>
              </a:rPr>
            </a:br>
            <a:r>
              <a:rPr lang="en-US" altLang="en-US" sz="2400" b="1" smtClean="0">
                <a:solidFill>
                  <a:srgbClr val="E81F30"/>
                </a:solidFill>
                <a:ea typeface="ＭＳ Ｐゴシック" panose="020B0600070205080204" pitchFamily="34" charset="-128"/>
              </a:rPr>
              <a:t>Binomial and Geometric Random Variables</a:t>
            </a:r>
          </a:p>
        </p:txBody>
      </p:sp>
      <p:sp>
        <p:nvSpPr>
          <p:cNvPr id="64515" name="Content Placeholder 2"/>
          <p:cNvSpPr>
            <a:spLocks noGrp="1"/>
          </p:cNvSpPr>
          <p:nvPr>
            <p:ph sz="half" idx="2"/>
          </p:nvPr>
        </p:nvSpPr>
        <p:spPr>
          <a:xfrm>
            <a:off x="496888" y="2447925"/>
            <a:ext cx="8402637" cy="4102100"/>
          </a:xfrm>
        </p:spPr>
        <p:txBody>
          <a:bodyPr/>
          <a:lstStyle/>
          <a:p>
            <a:pPr eaLnBrk="1" hangingPunct="1">
              <a:spcAft>
                <a:spcPts val="2400"/>
              </a:spcAft>
              <a:buFont typeface="Wingdings" panose="05000000000000000000" pitchFamily="2" charset="2"/>
              <a:buNone/>
            </a:pPr>
            <a:r>
              <a:rPr lang="en-US" altLang="en-US" sz="2000" smtClean="0">
                <a:solidFill>
                  <a:srgbClr val="000000"/>
                </a:solidFill>
                <a:ea typeface="ＭＳ Ｐゴシック" panose="020B0600070205080204" pitchFamily="34" charset="-128"/>
              </a:rPr>
              <a:t>After this section, you should be able to…</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DETERMINE whether the conditions for a binomial setting are met</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COMPUTE and INTERPRET probabilities involving binomial random variables</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CALCULATE the mean and standard deviation of a binomial random variable and INTERPRET these values in context</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CALCULATE probabilities involving geometric random variables</a:t>
            </a:r>
          </a:p>
        </p:txBody>
      </p:sp>
      <p:sp>
        <p:nvSpPr>
          <p:cNvPr id="5" name="Text Placeholder 4"/>
          <p:cNvSpPr>
            <a:spLocks noGrp="1"/>
          </p:cNvSpPr>
          <p:nvPr>
            <p:ph type="body" idx="1"/>
          </p:nvPr>
        </p:nvSpPr>
        <p:spPr>
          <a:xfrm>
            <a:off x="496888" y="2070100"/>
            <a:ext cx="7683500" cy="323850"/>
          </a:xfrm>
        </p:spPr>
        <p:txBody>
          <a:bodyPr/>
          <a:lstStyle/>
          <a:p>
            <a:pPr algn="l" eaLnBrk="1" hangingPunct="1">
              <a:spcBef>
                <a:spcPct val="0"/>
              </a:spcBef>
              <a:buFont typeface="Wingdings" pitchFamily="-111" charset="2"/>
              <a:buNone/>
              <a:defRPr/>
            </a:pPr>
            <a:r>
              <a:rPr lang="en-US" b="1" smtClean="0">
                <a:ea typeface="ＭＳ Ｐゴシック" pitchFamily="-111" charset="-128"/>
              </a:rPr>
              <a:t>Learning Objectives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Vertical Title 1"/>
          <p:cNvSpPr>
            <a:spLocks noGrp="1"/>
          </p:cNvSpPr>
          <p:nvPr>
            <p:ph type="title" orient="vert"/>
          </p:nvPr>
        </p:nvSpPr>
        <p:spPr>
          <a:xfrm>
            <a:off x="8135938" y="954088"/>
            <a:ext cx="681037" cy="5837237"/>
          </a:xfrm>
        </p:spPr>
        <p:txBody>
          <a:bodyPr/>
          <a:lstStyle/>
          <a:p>
            <a:pPr eaLnBrk="1" hangingPunct="1"/>
            <a:r>
              <a:rPr lang="en-US" altLang="en-US" sz="2000" smtClean="0">
                <a:solidFill>
                  <a:srgbClr val="E81F30"/>
                </a:solidFill>
                <a:ea typeface="ＭＳ Ｐゴシック" panose="020B0600070205080204" pitchFamily="34" charset="-128"/>
              </a:rPr>
              <a:t>Binomial and Geometric Random Variables</a:t>
            </a:r>
          </a:p>
        </p:txBody>
      </p:sp>
      <p:sp>
        <p:nvSpPr>
          <p:cNvPr id="65539" name="Vertical Text Placeholder 2"/>
          <p:cNvSpPr>
            <a:spLocks noGrp="1"/>
          </p:cNvSpPr>
          <p:nvPr>
            <p:ph type="body" orient="vert" idx="1"/>
          </p:nvPr>
        </p:nvSpPr>
        <p:spPr>
          <a:xfrm rot="16200000">
            <a:off x="2705100" y="-1687512"/>
            <a:ext cx="3589337" cy="7685088"/>
          </a:xfrm>
        </p:spPr>
        <p:txBody>
          <a:bodyPr/>
          <a:lstStyle/>
          <a:p>
            <a:pPr eaLnBrk="1" hangingPunct="1"/>
            <a:r>
              <a:rPr lang="en-US" altLang="en-US" sz="2400" b="1" smtClean="0">
                <a:solidFill>
                  <a:srgbClr val="000000"/>
                </a:solidFill>
                <a:ea typeface="ＭＳ Ｐゴシック" panose="020B0600070205080204" pitchFamily="34" charset="-128"/>
              </a:rPr>
              <a:t>Geometric Settings</a:t>
            </a:r>
            <a:endParaRPr lang="en-US" altLang="en-US" sz="2400" smtClean="0">
              <a:solidFill>
                <a:srgbClr val="000000"/>
              </a:solidFill>
              <a:ea typeface="ＭＳ Ｐゴシック" panose="020B0600070205080204" pitchFamily="34" charset="-128"/>
            </a:endParaRPr>
          </a:p>
          <a:p>
            <a:pPr>
              <a:buFont typeface="Wingdings" panose="05000000000000000000" pitchFamily="2" charset="2"/>
              <a:buNone/>
            </a:pPr>
            <a:r>
              <a:rPr lang="en-US" altLang="en-US" sz="1600" smtClean="0">
                <a:solidFill>
                  <a:schemeClr val="tx1"/>
                </a:solidFill>
                <a:ea typeface="ＭＳ Ｐゴシック" panose="020B0600070205080204" pitchFamily="34" charset="-128"/>
              </a:rPr>
              <a:t>In a binomial setting, the number of trials </a:t>
            </a:r>
            <a:r>
              <a:rPr lang="en-US" altLang="en-US" sz="1600" i="1" smtClean="0">
                <a:solidFill>
                  <a:schemeClr val="tx1"/>
                </a:solidFill>
                <a:ea typeface="ＭＳ Ｐゴシック" panose="020B0600070205080204" pitchFamily="34" charset="-128"/>
              </a:rPr>
              <a:t>n</a:t>
            </a:r>
            <a:r>
              <a:rPr lang="en-US" altLang="en-US" sz="1600" smtClean="0">
                <a:solidFill>
                  <a:schemeClr val="tx1"/>
                </a:solidFill>
                <a:ea typeface="ＭＳ Ｐゴシック" panose="020B0600070205080204" pitchFamily="34" charset="-128"/>
              </a:rPr>
              <a:t> is fixed and the binomial random variable </a:t>
            </a:r>
            <a:r>
              <a:rPr lang="en-US" altLang="en-US" sz="1600" i="1" smtClean="0">
                <a:solidFill>
                  <a:schemeClr val="tx1"/>
                </a:solidFill>
                <a:ea typeface="ＭＳ Ｐゴシック" panose="020B0600070205080204" pitchFamily="34" charset="-128"/>
              </a:rPr>
              <a:t>X</a:t>
            </a:r>
            <a:r>
              <a:rPr lang="en-US" altLang="en-US" sz="1600" smtClean="0">
                <a:solidFill>
                  <a:schemeClr val="tx1"/>
                </a:solidFill>
                <a:ea typeface="ＭＳ Ｐゴシック" panose="020B0600070205080204" pitchFamily="34" charset="-128"/>
              </a:rPr>
              <a:t> counts the number of successes. In other situations, the goal is to repeat a chance behavior </a:t>
            </a:r>
            <a:r>
              <a:rPr lang="en-US" altLang="en-US" sz="1600" i="1" smtClean="0">
                <a:solidFill>
                  <a:schemeClr val="tx1"/>
                </a:solidFill>
                <a:ea typeface="ＭＳ Ｐゴシック" panose="020B0600070205080204" pitchFamily="34" charset="-128"/>
              </a:rPr>
              <a:t>until a success occurs</a:t>
            </a:r>
            <a:r>
              <a:rPr lang="en-US" altLang="en-US" sz="1600" smtClean="0">
                <a:solidFill>
                  <a:schemeClr val="tx1"/>
                </a:solidFill>
                <a:ea typeface="ＭＳ Ｐゴシック" panose="020B0600070205080204" pitchFamily="34" charset="-128"/>
              </a:rPr>
              <a:t>.  These situations are called </a:t>
            </a:r>
            <a:r>
              <a:rPr lang="en-US" altLang="en-US" sz="1600" b="1" smtClean="0">
                <a:solidFill>
                  <a:schemeClr val="tx1"/>
                </a:solidFill>
                <a:ea typeface="ＭＳ Ｐゴシック" panose="020B0600070205080204" pitchFamily="34" charset="-128"/>
              </a:rPr>
              <a:t>geometric settings.</a:t>
            </a:r>
            <a:endParaRPr lang="en-US" altLang="en-US" sz="1600" smtClean="0">
              <a:solidFill>
                <a:schemeClr val="tx1"/>
              </a:solidFill>
              <a:ea typeface="ＭＳ Ｐゴシック" panose="020B0600070205080204" pitchFamily="34" charset="-128"/>
            </a:endParaRPr>
          </a:p>
        </p:txBody>
      </p:sp>
      <p:sp>
        <p:nvSpPr>
          <p:cNvPr id="5" name="TextBox 4"/>
          <p:cNvSpPr txBox="1"/>
          <p:nvPr/>
        </p:nvSpPr>
        <p:spPr>
          <a:xfrm>
            <a:off x="355600" y="2422525"/>
            <a:ext cx="7950200" cy="12319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2000" b="1" u="sng">
                <a:solidFill>
                  <a:srgbClr val="E81F30"/>
                </a:solidFill>
                <a:ea typeface="ＭＳ Ｐゴシック" pitchFamily="-111" charset="-128"/>
                <a:cs typeface="ＭＳ Ｐゴシック" pitchFamily="-111" charset="-128"/>
              </a:rPr>
              <a:t>Definition:</a:t>
            </a:r>
          </a:p>
          <a:p>
            <a:pPr>
              <a:defRPr/>
            </a:pPr>
            <a:r>
              <a:rPr lang="en-US">
                <a:solidFill>
                  <a:srgbClr val="000000"/>
                </a:solidFill>
                <a:ea typeface="ＭＳ Ｐゴシック" pitchFamily="-111" charset="-128"/>
                <a:cs typeface="ＭＳ Ｐゴシック" pitchFamily="-111" charset="-128"/>
              </a:rPr>
              <a:t>A </a:t>
            </a:r>
            <a:r>
              <a:rPr lang="en-US" b="1">
                <a:solidFill>
                  <a:srgbClr val="000000"/>
                </a:solidFill>
                <a:ea typeface="ＭＳ Ｐゴシック" pitchFamily="-111" charset="-128"/>
                <a:cs typeface="ＭＳ Ｐゴシック" pitchFamily="-111" charset="-128"/>
              </a:rPr>
              <a:t>geometric setting </a:t>
            </a:r>
            <a:r>
              <a:rPr lang="en-US">
                <a:solidFill>
                  <a:srgbClr val="000000"/>
                </a:solidFill>
                <a:ea typeface="ＭＳ Ｐゴシック" pitchFamily="-111" charset="-128"/>
                <a:cs typeface="ＭＳ Ｐゴシック" pitchFamily="-111" charset="-128"/>
              </a:rPr>
              <a:t>arises when we perform independent trials of the same chance process and record the number of trials until a particular outcome occurs. The four conditions for a geometric setting are</a:t>
            </a:r>
          </a:p>
        </p:txBody>
      </p:sp>
      <p:sp>
        <p:nvSpPr>
          <p:cNvPr id="6" name="TextBox 5"/>
          <p:cNvSpPr txBox="1"/>
          <p:nvPr/>
        </p:nvSpPr>
        <p:spPr>
          <a:xfrm>
            <a:off x="868363" y="3703638"/>
            <a:ext cx="7437437" cy="6461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sz="1800" b="1" smtClean="0">
                <a:solidFill>
                  <a:srgbClr val="000000"/>
                </a:solidFill>
              </a:rPr>
              <a:t>• B</a:t>
            </a:r>
            <a:r>
              <a:rPr lang="en-US" sz="1800" smtClean="0">
                <a:solidFill>
                  <a:srgbClr val="000000"/>
                </a:solidFill>
              </a:rPr>
              <a:t>inary? The possible outcomes of each trial can be classified as “success” or “failure.”</a:t>
            </a:r>
          </a:p>
        </p:txBody>
      </p:sp>
      <p:sp>
        <p:nvSpPr>
          <p:cNvPr id="7" name="TextBox 6"/>
          <p:cNvSpPr txBox="1"/>
          <p:nvPr/>
        </p:nvSpPr>
        <p:spPr>
          <a:xfrm>
            <a:off x="868363" y="4416425"/>
            <a:ext cx="7437437" cy="6477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sz="1800" b="1" smtClean="0">
                <a:solidFill>
                  <a:srgbClr val="000000"/>
                </a:solidFill>
              </a:rPr>
              <a:t>• I</a:t>
            </a:r>
            <a:r>
              <a:rPr lang="en-US" sz="1800" smtClean="0">
                <a:solidFill>
                  <a:srgbClr val="000000"/>
                </a:solidFill>
              </a:rPr>
              <a:t>ndependent?</a:t>
            </a:r>
            <a:r>
              <a:rPr lang="en-US" sz="1800" b="1" smtClean="0">
                <a:solidFill>
                  <a:srgbClr val="000000"/>
                </a:solidFill>
              </a:rPr>
              <a:t> </a:t>
            </a:r>
            <a:r>
              <a:rPr lang="en-US" sz="1800" smtClean="0">
                <a:solidFill>
                  <a:srgbClr val="000000"/>
                </a:solidFill>
              </a:rPr>
              <a:t>Trials must be independent; that is, knowing the result of one trial must not have any effect on the result of any other trial.</a:t>
            </a:r>
          </a:p>
        </p:txBody>
      </p:sp>
      <p:sp>
        <p:nvSpPr>
          <p:cNvPr id="8" name="TextBox 7"/>
          <p:cNvSpPr txBox="1"/>
          <p:nvPr/>
        </p:nvSpPr>
        <p:spPr>
          <a:xfrm>
            <a:off x="868363" y="5141913"/>
            <a:ext cx="7437437" cy="6461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sz="1800" b="1" dirty="0" smtClean="0">
                <a:solidFill>
                  <a:srgbClr val="000000"/>
                </a:solidFill>
              </a:rPr>
              <a:t>• T</a:t>
            </a:r>
            <a:r>
              <a:rPr lang="en-US" sz="1800" dirty="0" smtClean="0">
                <a:solidFill>
                  <a:srgbClr val="000000"/>
                </a:solidFill>
              </a:rPr>
              <a:t>rials?</a:t>
            </a:r>
            <a:r>
              <a:rPr lang="en-US" sz="1800" b="1" dirty="0" smtClean="0">
                <a:solidFill>
                  <a:srgbClr val="000000"/>
                </a:solidFill>
              </a:rPr>
              <a:t> </a:t>
            </a:r>
            <a:r>
              <a:rPr lang="en-US" sz="1800" dirty="0" smtClean="0">
                <a:solidFill>
                  <a:srgbClr val="000000"/>
                </a:solidFill>
              </a:rPr>
              <a:t>The goal is to count the number of trials until the first success occurs</a:t>
            </a:r>
            <a:r>
              <a:rPr lang="en-US" sz="1800" i="1" dirty="0" smtClean="0">
                <a:solidFill>
                  <a:srgbClr val="000000"/>
                </a:solidFill>
              </a:rPr>
              <a:t>.</a:t>
            </a:r>
          </a:p>
        </p:txBody>
      </p:sp>
      <p:sp>
        <p:nvSpPr>
          <p:cNvPr id="9" name="TextBox 8"/>
          <p:cNvSpPr txBox="1"/>
          <p:nvPr/>
        </p:nvSpPr>
        <p:spPr>
          <a:xfrm>
            <a:off x="868363" y="5854700"/>
            <a:ext cx="7437437" cy="64611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sz="1800" b="1" smtClean="0">
                <a:solidFill>
                  <a:srgbClr val="000000"/>
                </a:solidFill>
              </a:rPr>
              <a:t>• S</a:t>
            </a:r>
            <a:r>
              <a:rPr lang="en-US" sz="1800" smtClean="0">
                <a:solidFill>
                  <a:srgbClr val="000000"/>
                </a:solidFill>
              </a:rPr>
              <a:t>uccess?</a:t>
            </a:r>
            <a:r>
              <a:rPr lang="en-US" sz="1800" b="1" smtClean="0">
                <a:solidFill>
                  <a:srgbClr val="000000"/>
                </a:solidFill>
              </a:rPr>
              <a:t> </a:t>
            </a:r>
            <a:r>
              <a:rPr lang="en-US" sz="1800" smtClean="0">
                <a:solidFill>
                  <a:srgbClr val="000000"/>
                </a:solidFill>
              </a:rPr>
              <a:t>On each trial, the probability </a:t>
            </a:r>
            <a:r>
              <a:rPr lang="en-US" sz="1800" i="1" smtClean="0">
                <a:solidFill>
                  <a:srgbClr val="000000"/>
                </a:solidFill>
              </a:rPr>
              <a:t>p </a:t>
            </a:r>
            <a:r>
              <a:rPr lang="en-US" sz="1800" smtClean="0">
                <a:solidFill>
                  <a:srgbClr val="000000"/>
                </a:solidFill>
              </a:rPr>
              <a:t>of success must be the same.</a:t>
            </a:r>
            <a:endParaRPr lang="en-US" sz="2000" smtClean="0">
              <a:solidFill>
                <a:srgbClr val="000000"/>
              </a:solidFill>
            </a:endParaRPr>
          </a:p>
        </p:txBody>
      </p:sp>
      <p:sp>
        <p:nvSpPr>
          <p:cNvPr id="10" name="TextBox 9"/>
          <p:cNvSpPr txBox="1">
            <a:spLocks noChangeArrowheads="1"/>
          </p:cNvSpPr>
          <p:nvPr/>
        </p:nvSpPr>
        <p:spPr bwMode="auto">
          <a:xfrm>
            <a:off x="333375" y="3746500"/>
            <a:ext cx="44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2pPr>
            <a:lvl3pPr marL="11430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3pPr>
            <a:lvl4pPr marL="1600200" indent="-22860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4pPr>
            <a:lvl5pPr marL="20574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2800" b="1">
                <a:solidFill>
                  <a:srgbClr val="E81F30"/>
                </a:solidFill>
              </a:rPr>
              <a:t>B</a:t>
            </a:r>
            <a:endParaRPr lang="en-US" altLang="en-US" sz="1800" b="1">
              <a:solidFill>
                <a:srgbClr val="E81F30"/>
              </a:solidFill>
            </a:endParaRPr>
          </a:p>
        </p:txBody>
      </p:sp>
      <p:sp>
        <p:nvSpPr>
          <p:cNvPr id="11" name="TextBox 10"/>
          <p:cNvSpPr txBox="1">
            <a:spLocks noChangeArrowheads="1"/>
          </p:cNvSpPr>
          <p:nvPr/>
        </p:nvSpPr>
        <p:spPr bwMode="auto">
          <a:xfrm>
            <a:off x="400050" y="4422775"/>
            <a:ext cx="2841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2pPr>
            <a:lvl3pPr marL="11430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3pPr>
            <a:lvl4pPr marL="1600200" indent="-22860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4pPr>
            <a:lvl5pPr marL="20574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2800" b="1">
                <a:solidFill>
                  <a:srgbClr val="E81F30"/>
                </a:solidFill>
              </a:rPr>
              <a:t>I</a:t>
            </a:r>
            <a:endParaRPr lang="en-US" altLang="en-US" sz="1800" b="1">
              <a:solidFill>
                <a:srgbClr val="E81F30"/>
              </a:solidFill>
            </a:endParaRPr>
          </a:p>
        </p:txBody>
      </p:sp>
      <p:sp>
        <p:nvSpPr>
          <p:cNvPr id="12" name="TextBox 11"/>
          <p:cNvSpPr txBox="1">
            <a:spLocks noChangeArrowheads="1"/>
          </p:cNvSpPr>
          <p:nvPr/>
        </p:nvSpPr>
        <p:spPr bwMode="auto">
          <a:xfrm>
            <a:off x="322263" y="5141913"/>
            <a:ext cx="4032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2pPr>
            <a:lvl3pPr marL="11430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3pPr>
            <a:lvl4pPr marL="1600200" indent="-22860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4pPr>
            <a:lvl5pPr marL="20574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2800" b="1">
                <a:solidFill>
                  <a:srgbClr val="E81F30"/>
                </a:solidFill>
              </a:rPr>
              <a:t>T</a:t>
            </a:r>
            <a:endParaRPr lang="en-US" altLang="en-US" sz="1800" b="1">
              <a:solidFill>
                <a:srgbClr val="E81F30"/>
              </a:solidFill>
            </a:endParaRPr>
          </a:p>
        </p:txBody>
      </p:sp>
      <p:sp>
        <p:nvSpPr>
          <p:cNvPr id="13" name="TextBox 12"/>
          <p:cNvSpPr txBox="1">
            <a:spLocks noChangeArrowheads="1"/>
          </p:cNvSpPr>
          <p:nvPr/>
        </p:nvSpPr>
        <p:spPr bwMode="auto">
          <a:xfrm>
            <a:off x="333375" y="5854700"/>
            <a:ext cx="4238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2pPr>
            <a:lvl3pPr marL="11430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3pPr>
            <a:lvl4pPr marL="1600200" indent="-22860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4pPr>
            <a:lvl5pPr marL="20574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2800" b="1">
                <a:solidFill>
                  <a:srgbClr val="E81F30"/>
                </a:solidFill>
              </a:rPr>
              <a:t>S</a:t>
            </a:r>
            <a:endParaRPr lang="en-US" altLang="en-US" sz="1800" b="1">
              <a:solidFill>
                <a:srgbClr val="E81F3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 calcmode="lin" valueType="num">
                                      <p:cBhvr>
                                        <p:cTn id="34" dur="500" fill="hold"/>
                                        <p:tgtEl>
                                          <p:spTgt spid="10"/>
                                        </p:tgtEl>
                                        <p:attrNameLst>
                                          <p:attrName>ppt_x</p:attrName>
                                        </p:attrNameLst>
                                      </p:cBhvr>
                                      <p:tavLst>
                                        <p:tav tm="0" fmla="#ppt_x+(cos(-2*pi*(1-$))*-#ppt_x-sin(-2*pi*(1-$))*(1-#ppt_y))*(1-$)">
                                          <p:val>
                                            <p:fltVal val="0"/>
                                          </p:val>
                                        </p:tav>
                                        <p:tav tm="100000">
                                          <p:val>
                                            <p:fltVal val="1"/>
                                          </p:val>
                                        </p:tav>
                                      </p:tavLst>
                                    </p:anim>
                                    <p:anim calcmode="lin" valueType="num">
                                      <p:cBhvr>
                                        <p:cTn id="35" dur="5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36" fill="hold" nodeType="afterGroup">
                            <p:stCondLst>
                              <p:cond delay="500"/>
                            </p:stCondLst>
                            <p:childTnLst>
                              <p:par>
                                <p:cTn id="37" presetID="15" presetClass="entr" presetSubtype="0"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fltVal val="0"/>
                                          </p:val>
                                        </p:tav>
                                        <p:tav tm="100000">
                                          <p:val>
                                            <p:strVal val="#ppt_w"/>
                                          </p:val>
                                        </p:tav>
                                      </p:tavLst>
                                    </p:anim>
                                    <p:anim calcmode="lin" valueType="num">
                                      <p:cBhvr>
                                        <p:cTn id="40" dur="500" fill="hold"/>
                                        <p:tgtEl>
                                          <p:spTgt spid="11"/>
                                        </p:tgtEl>
                                        <p:attrNameLst>
                                          <p:attrName>ppt_h</p:attrName>
                                        </p:attrNameLst>
                                      </p:cBhvr>
                                      <p:tavLst>
                                        <p:tav tm="0">
                                          <p:val>
                                            <p:fltVal val="0"/>
                                          </p:val>
                                        </p:tav>
                                        <p:tav tm="100000">
                                          <p:val>
                                            <p:strVal val="#ppt_h"/>
                                          </p:val>
                                        </p:tav>
                                      </p:tavLst>
                                    </p:anim>
                                    <p:anim calcmode="lin" valueType="num">
                                      <p:cBhvr>
                                        <p:cTn id="41" dur="500" fill="hold"/>
                                        <p:tgtEl>
                                          <p:spTgt spid="11"/>
                                        </p:tgtEl>
                                        <p:attrNameLst>
                                          <p:attrName>ppt_x</p:attrName>
                                        </p:attrNameLst>
                                      </p:cBhvr>
                                      <p:tavLst>
                                        <p:tav tm="0" fmla="#ppt_x+(cos(-2*pi*(1-$))*-#ppt_x-sin(-2*pi*(1-$))*(1-#ppt_y))*(1-$)">
                                          <p:val>
                                            <p:fltVal val="0"/>
                                          </p:val>
                                        </p:tav>
                                        <p:tav tm="100000">
                                          <p:val>
                                            <p:fltVal val="1"/>
                                          </p:val>
                                        </p:tav>
                                      </p:tavLst>
                                    </p:anim>
                                    <p:anim calcmode="lin" valueType="num">
                                      <p:cBhvr>
                                        <p:cTn id="42" dur="500" fill="hold"/>
                                        <p:tgtEl>
                                          <p:spTgt spid="11"/>
                                        </p:tgtEl>
                                        <p:attrNameLst>
                                          <p:attrName>ppt_y</p:attrName>
                                        </p:attrNameLst>
                                      </p:cBhvr>
                                      <p:tavLst>
                                        <p:tav tm="0" fmla="#ppt_y+(sin(-2*pi*(1-$))*-#ppt_x+cos(-2*pi*(1-$))*(1-#ppt_y))*(1-$)">
                                          <p:val>
                                            <p:fltVal val="0"/>
                                          </p:val>
                                        </p:tav>
                                        <p:tav tm="100000">
                                          <p:val>
                                            <p:fltVal val="1"/>
                                          </p:val>
                                        </p:tav>
                                      </p:tavLst>
                                    </p:anim>
                                  </p:childTnLst>
                                </p:cTn>
                              </p:par>
                            </p:childTnLst>
                          </p:cTn>
                        </p:par>
                        <p:par>
                          <p:cTn id="43" fill="hold" nodeType="afterGroup">
                            <p:stCondLst>
                              <p:cond delay="1000"/>
                            </p:stCondLst>
                            <p:childTnLst>
                              <p:par>
                                <p:cTn id="44" presetID="15" presetClass="entr" presetSubtype="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fltVal val="0"/>
                                          </p:val>
                                        </p:tav>
                                        <p:tav tm="100000">
                                          <p:val>
                                            <p:strVal val="#ppt_h"/>
                                          </p:val>
                                        </p:tav>
                                      </p:tavLst>
                                    </p:anim>
                                    <p:anim calcmode="lin" valueType="num">
                                      <p:cBhvr>
                                        <p:cTn id="48" dur="500" fill="hold"/>
                                        <p:tgtEl>
                                          <p:spTgt spid="12"/>
                                        </p:tgtEl>
                                        <p:attrNameLst>
                                          <p:attrName>ppt_x</p:attrName>
                                        </p:attrNameLst>
                                      </p:cBhvr>
                                      <p:tavLst>
                                        <p:tav tm="0" fmla="#ppt_x+(cos(-2*pi*(1-$))*-#ppt_x-sin(-2*pi*(1-$))*(1-#ppt_y))*(1-$)">
                                          <p:val>
                                            <p:fltVal val="0"/>
                                          </p:val>
                                        </p:tav>
                                        <p:tav tm="100000">
                                          <p:val>
                                            <p:fltVal val="1"/>
                                          </p:val>
                                        </p:tav>
                                      </p:tavLst>
                                    </p:anim>
                                    <p:anim calcmode="lin" valueType="num">
                                      <p:cBhvr>
                                        <p:cTn id="49" dur="500" fill="hold"/>
                                        <p:tgtEl>
                                          <p:spTgt spid="12"/>
                                        </p:tgtEl>
                                        <p:attrNameLst>
                                          <p:attrName>ppt_y</p:attrName>
                                        </p:attrNameLst>
                                      </p:cBhvr>
                                      <p:tavLst>
                                        <p:tav tm="0" fmla="#ppt_y+(sin(-2*pi*(1-$))*-#ppt_x+cos(-2*pi*(1-$))*(1-#ppt_y))*(1-$)">
                                          <p:val>
                                            <p:fltVal val="0"/>
                                          </p:val>
                                        </p:tav>
                                        <p:tav tm="100000">
                                          <p:val>
                                            <p:fltVal val="1"/>
                                          </p:val>
                                        </p:tav>
                                      </p:tavLst>
                                    </p:anim>
                                  </p:childTnLst>
                                </p:cTn>
                              </p:par>
                            </p:childTnLst>
                          </p:cTn>
                        </p:par>
                        <p:par>
                          <p:cTn id="50" fill="hold" nodeType="afterGroup">
                            <p:stCondLst>
                              <p:cond delay="1500"/>
                            </p:stCondLst>
                            <p:childTnLst>
                              <p:par>
                                <p:cTn id="51" presetID="15" presetClass="entr" presetSubtype="0"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p:cTn id="53" dur="500" fill="hold"/>
                                        <p:tgtEl>
                                          <p:spTgt spid="13"/>
                                        </p:tgtEl>
                                        <p:attrNameLst>
                                          <p:attrName>ppt_w</p:attrName>
                                        </p:attrNameLst>
                                      </p:cBhvr>
                                      <p:tavLst>
                                        <p:tav tm="0">
                                          <p:val>
                                            <p:fltVal val="0"/>
                                          </p:val>
                                        </p:tav>
                                        <p:tav tm="100000">
                                          <p:val>
                                            <p:strVal val="#ppt_w"/>
                                          </p:val>
                                        </p:tav>
                                      </p:tavLst>
                                    </p:anim>
                                    <p:anim calcmode="lin" valueType="num">
                                      <p:cBhvr>
                                        <p:cTn id="54" dur="500" fill="hold"/>
                                        <p:tgtEl>
                                          <p:spTgt spid="13"/>
                                        </p:tgtEl>
                                        <p:attrNameLst>
                                          <p:attrName>ppt_h</p:attrName>
                                        </p:attrNameLst>
                                      </p:cBhvr>
                                      <p:tavLst>
                                        <p:tav tm="0">
                                          <p:val>
                                            <p:fltVal val="0"/>
                                          </p:val>
                                        </p:tav>
                                        <p:tav tm="100000">
                                          <p:val>
                                            <p:strVal val="#ppt_h"/>
                                          </p:val>
                                        </p:tav>
                                      </p:tavLst>
                                    </p:anim>
                                    <p:anim calcmode="lin" valueType="num">
                                      <p:cBhvr>
                                        <p:cTn id="55" dur="500" fill="hold"/>
                                        <p:tgtEl>
                                          <p:spTgt spid="13"/>
                                        </p:tgtEl>
                                        <p:attrNameLst>
                                          <p:attrName>ppt_x</p:attrName>
                                        </p:attrNameLst>
                                      </p:cBhvr>
                                      <p:tavLst>
                                        <p:tav tm="0" fmla="#ppt_x+(cos(-2*pi*(1-$))*-#ppt_x-sin(-2*pi*(1-$))*(1-#ppt_y))*(1-$)">
                                          <p:val>
                                            <p:fltVal val="0"/>
                                          </p:val>
                                        </p:tav>
                                        <p:tav tm="100000">
                                          <p:val>
                                            <p:fltVal val="1"/>
                                          </p:val>
                                        </p:tav>
                                      </p:tavLst>
                                    </p:anim>
                                    <p:anim calcmode="lin" valueType="num">
                                      <p:cBhvr>
                                        <p:cTn id="56" dur="5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Vertical Title 1"/>
          <p:cNvSpPr>
            <a:spLocks noGrp="1"/>
          </p:cNvSpPr>
          <p:nvPr>
            <p:ph type="title" orient="vert"/>
          </p:nvPr>
        </p:nvSpPr>
        <p:spPr>
          <a:xfrm>
            <a:off x="8135938" y="954088"/>
            <a:ext cx="681037" cy="5837237"/>
          </a:xfrm>
        </p:spPr>
        <p:txBody>
          <a:bodyPr/>
          <a:lstStyle/>
          <a:p>
            <a:pPr eaLnBrk="1" hangingPunct="1"/>
            <a:r>
              <a:rPr lang="en-US" altLang="en-US" sz="2000" smtClean="0">
                <a:solidFill>
                  <a:srgbClr val="E81F30"/>
                </a:solidFill>
                <a:ea typeface="ＭＳ Ｐゴシック" panose="020B0600070205080204" pitchFamily="34" charset="-128"/>
              </a:rPr>
              <a:t>Binomial and Geometric Random Variables</a:t>
            </a:r>
          </a:p>
        </p:txBody>
      </p:sp>
      <p:sp>
        <p:nvSpPr>
          <p:cNvPr id="66563" name="Vertical Text Placeholder 2"/>
          <p:cNvSpPr>
            <a:spLocks noGrp="1"/>
          </p:cNvSpPr>
          <p:nvPr>
            <p:ph type="body" orient="vert" idx="1"/>
          </p:nvPr>
        </p:nvSpPr>
        <p:spPr>
          <a:xfrm rot="16200000">
            <a:off x="2513807" y="-1532731"/>
            <a:ext cx="3589337" cy="7375525"/>
          </a:xfrm>
        </p:spPr>
        <p:txBody>
          <a:bodyPr/>
          <a:lstStyle/>
          <a:p>
            <a:pPr eaLnBrk="1" hangingPunct="1"/>
            <a:r>
              <a:rPr lang="en-US" altLang="en-US" sz="2400" b="1" smtClean="0">
                <a:solidFill>
                  <a:srgbClr val="000000"/>
                </a:solidFill>
                <a:ea typeface="ＭＳ Ｐゴシック" panose="020B0600070205080204" pitchFamily="34" charset="-128"/>
              </a:rPr>
              <a:t>Geometric Random Variable</a:t>
            </a:r>
            <a:endParaRPr lang="en-US" altLang="en-US" sz="2400" smtClean="0">
              <a:solidFill>
                <a:srgbClr val="000000"/>
              </a:solidFill>
              <a:ea typeface="ＭＳ Ｐゴシック" panose="020B0600070205080204" pitchFamily="34" charset="-128"/>
            </a:endParaRPr>
          </a:p>
          <a:p>
            <a:pPr>
              <a:buFont typeface="Wingdings" panose="05000000000000000000" pitchFamily="2" charset="2"/>
              <a:buNone/>
            </a:pPr>
            <a:r>
              <a:rPr lang="en-US" altLang="en-US" sz="1800" smtClean="0">
                <a:solidFill>
                  <a:schemeClr val="tx1"/>
                </a:solidFill>
                <a:ea typeface="ＭＳ Ｐゴシック" panose="020B0600070205080204" pitchFamily="34" charset="-128"/>
              </a:rPr>
              <a:t>In a geometric setting, if we define the random variable </a:t>
            </a:r>
            <a:r>
              <a:rPr lang="en-US" altLang="en-US" sz="1800" i="1" smtClean="0">
                <a:solidFill>
                  <a:schemeClr val="tx1"/>
                </a:solidFill>
                <a:ea typeface="ＭＳ Ｐゴシック" panose="020B0600070205080204" pitchFamily="34" charset="-128"/>
              </a:rPr>
              <a:t>Y</a:t>
            </a:r>
            <a:r>
              <a:rPr lang="en-US" altLang="en-US" sz="1800" smtClean="0">
                <a:solidFill>
                  <a:schemeClr val="tx1"/>
                </a:solidFill>
                <a:ea typeface="ＭＳ Ｐゴシック" panose="020B0600070205080204" pitchFamily="34" charset="-128"/>
              </a:rPr>
              <a:t> to be the number of trials needed to get the first success, then </a:t>
            </a:r>
            <a:r>
              <a:rPr lang="en-US" altLang="en-US" sz="1800" i="1" smtClean="0">
                <a:solidFill>
                  <a:schemeClr val="tx1"/>
                </a:solidFill>
                <a:ea typeface="ＭＳ Ｐゴシック" panose="020B0600070205080204" pitchFamily="34" charset="-128"/>
              </a:rPr>
              <a:t>Y</a:t>
            </a:r>
            <a:r>
              <a:rPr lang="en-US" altLang="en-US" sz="1800" smtClean="0">
                <a:solidFill>
                  <a:schemeClr val="tx1"/>
                </a:solidFill>
                <a:ea typeface="ＭＳ Ｐゴシック" panose="020B0600070205080204" pitchFamily="34" charset="-128"/>
              </a:rPr>
              <a:t> is called a </a:t>
            </a:r>
            <a:r>
              <a:rPr lang="en-US" altLang="en-US" sz="1800" b="1" smtClean="0">
                <a:solidFill>
                  <a:schemeClr val="tx1"/>
                </a:solidFill>
                <a:ea typeface="ＭＳ Ｐゴシック" panose="020B0600070205080204" pitchFamily="34" charset="-128"/>
              </a:rPr>
              <a:t>geometric random variable</a:t>
            </a:r>
            <a:r>
              <a:rPr lang="en-US" altLang="en-US" sz="1800" smtClean="0">
                <a:solidFill>
                  <a:schemeClr val="tx1"/>
                </a:solidFill>
                <a:ea typeface="ＭＳ Ｐゴシック" panose="020B0600070205080204" pitchFamily="34" charset="-128"/>
              </a:rPr>
              <a:t>.</a:t>
            </a:r>
            <a:r>
              <a:rPr lang="en-US" altLang="en-US" sz="1800" i="1" smtClean="0">
                <a:solidFill>
                  <a:schemeClr val="tx1"/>
                </a:solidFill>
                <a:ea typeface="ＭＳ Ｐゴシック" panose="020B0600070205080204" pitchFamily="34" charset="-128"/>
              </a:rPr>
              <a:t> </a:t>
            </a:r>
            <a:r>
              <a:rPr lang="en-US" altLang="en-US" sz="1800" smtClean="0">
                <a:solidFill>
                  <a:schemeClr val="tx1"/>
                </a:solidFill>
                <a:ea typeface="ＭＳ Ｐゴシック" panose="020B0600070205080204" pitchFamily="34" charset="-128"/>
              </a:rPr>
              <a:t>The probability distribution of </a:t>
            </a:r>
            <a:r>
              <a:rPr lang="en-US" altLang="en-US" sz="1800" i="1" smtClean="0">
                <a:solidFill>
                  <a:schemeClr val="tx1"/>
                </a:solidFill>
                <a:ea typeface="ＭＳ Ｐゴシック" panose="020B0600070205080204" pitchFamily="34" charset="-128"/>
              </a:rPr>
              <a:t>Y</a:t>
            </a:r>
            <a:r>
              <a:rPr lang="en-US" altLang="en-US" sz="1800" smtClean="0">
                <a:solidFill>
                  <a:schemeClr val="tx1"/>
                </a:solidFill>
                <a:ea typeface="ＭＳ Ｐゴシック" panose="020B0600070205080204" pitchFamily="34" charset="-128"/>
              </a:rPr>
              <a:t> is called a </a:t>
            </a:r>
            <a:r>
              <a:rPr lang="en-US" altLang="en-US" sz="1800" b="1" smtClean="0">
                <a:solidFill>
                  <a:schemeClr val="tx1"/>
                </a:solidFill>
                <a:ea typeface="ＭＳ Ｐゴシック" panose="020B0600070205080204" pitchFamily="34" charset="-128"/>
              </a:rPr>
              <a:t>geometric distribution.</a:t>
            </a:r>
            <a:endParaRPr lang="en-US" altLang="en-US" sz="1800" smtClean="0">
              <a:solidFill>
                <a:schemeClr val="tx1"/>
              </a:solidFill>
              <a:ea typeface="ＭＳ Ｐゴシック" panose="020B0600070205080204" pitchFamily="34" charset="-128"/>
            </a:endParaRPr>
          </a:p>
        </p:txBody>
      </p:sp>
      <p:sp>
        <p:nvSpPr>
          <p:cNvPr id="5" name="TextBox 4"/>
          <p:cNvSpPr txBox="1"/>
          <p:nvPr/>
        </p:nvSpPr>
        <p:spPr>
          <a:xfrm>
            <a:off x="368300" y="2797175"/>
            <a:ext cx="7950200" cy="1600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sz="2000" b="1" u="sng" dirty="0" smtClean="0">
                <a:solidFill>
                  <a:srgbClr val="E81F30"/>
                </a:solidFill>
              </a:rPr>
              <a:t>Definition:</a:t>
            </a:r>
          </a:p>
          <a:p>
            <a:pPr eaLnBrk="1" hangingPunct="1">
              <a:defRPr/>
            </a:pPr>
            <a:endParaRPr lang="en-US" sz="600" b="1" u="sng" dirty="0" smtClean="0">
              <a:solidFill>
                <a:srgbClr val="E81F30"/>
              </a:solidFill>
            </a:endParaRPr>
          </a:p>
          <a:p>
            <a:pPr eaLnBrk="1" hangingPunct="1">
              <a:defRPr/>
            </a:pPr>
            <a:r>
              <a:rPr lang="en-US" sz="1800" dirty="0" smtClean="0">
                <a:solidFill>
                  <a:srgbClr val="000000"/>
                </a:solidFill>
              </a:rPr>
              <a:t>The number of trials </a:t>
            </a:r>
            <a:r>
              <a:rPr lang="en-US" sz="1800" i="1" dirty="0" smtClean="0">
                <a:solidFill>
                  <a:srgbClr val="000000"/>
                </a:solidFill>
              </a:rPr>
              <a:t>Y </a:t>
            </a:r>
            <a:r>
              <a:rPr lang="en-US" sz="1800" dirty="0" smtClean="0">
                <a:solidFill>
                  <a:srgbClr val="000000"/>
                </a:solidFill>
              </a:rPr>
              <a:t>that it takes to get a success in a geometric setting is a </a:t>
            </a:r>
            <a:r>
              <a:rPr lang="en-US" sz="1800" b="1" dirty="0" smtClean="0">
                <a:solidFill>
                  <a:srgbClr val="000000"/>
                </a:solidFill>
              </a:rPr>
              <a:t>geometric random variable. </a:t>
            </a:r>
            <a:r>
              <a:rPr lang="en-US" sz="1800" dirty="0" smtClean="0">
                <a:solidFill>
                  <a:srgbClr val="000000"/>
                </a:solidFill>
              </a:rPr>
              <a:t>The probability distribution of </a:t>
            </a:r>
            <a:r>
              <a:rPr lang="en-US" sz="1800" i="1" dirty="0" smtClean="0">
                <a:solidFill>
                  <a:srgbClr val="000000"/>
                </a:solidFill>
              </a:rPr>
              <a:t>Y </a:t>
            </a:r>
            <a:r>
              <a:rPr lang="en-US" sz="1800" dirty="0" smtClean="0">
                <a:solidFill>
                  <a:srgbClr val="000000"/>
                </a:solidFill>
              </a:rPr>
              <a:t>is a </a:t>
            </a:r>
            <a:r>
              <a:rPr lang="en-US" sz="1800" b="1" dirty="0" smtClean="0">
                <a:solidFill>
                  <a:srgbClr val="000000"/>
                </a:solidFill>
              </a:rPr>
              <a:t>geometric distribution </a:t>
            </a:r>
            <a:r>
              <a:rPr lang="en-US" sz="1800" dirty="0" smtClean="0">
                <a:solidFill>
                  <a:srgbClr val="000000"/>
                </a:solidFill>
              </a:rPr>
              <a:t>with parameter </a:t>
            </a:r>
            <a:r>
              <a:rPr lang="en-US" sz="1800" i="1" dirty="0" smtClean="0">
                <a:solidFill>
                  <a:srgbClr val="000000"/>
                </a:solidFill>
              </a:rPr>
              <a:t>p</a:t>
            </a:r>
            <a:r>
              <a:rPr lang="en-US" sz="1800" dirty="0" smtClean="0">
                <a:solidFill>
                  <a:srgbClr val="000000"/>
                </a:solidFill>
              </a:rPr>
              <a:t>, the probability of a success on any trial. The possible values of </a:t>
            </a:r>
            <a:r>
              <a:rPr lang="en-US" sz="1800" i="1" dirty="0" smtClean="0">
                <a:solidFill>
                  <a:srgbClr val="000000"/>
                </a:solidFill>
              </a:rPr>
              <a:t>Y </a:t>
            </a:r>
            <a:r>
              <a:rPr lang="en-US" sz="1800" dirty="0" smtClean="0">
                <a:solidFill>
                  <a:srgbClr val="000000"/>
                </a:solidFill>
              </a:rPr>
              <a:t>are 1, 2, 3, ….</a:t>
            </a:r>
            <a:endParaRPr lang="en-US" sz="2000" dirty="0" smtClean="0">
              <a:solidFill>
                <a:srgbClr val="000000"/>
              </a:solidFill>
            </a:endParaRPr>
          </a:p>
        </p:txBody>
      </p:sp>
      <p:sp>
        <p:nvSpPr>
          <p:cNvPr id="6" name="TextBox 5"/>
          <p:cNvSpPr txBox="1">
            <a:spLocks noChangeArrowheads="1"/>
          </p:cNvSpPr>
          <p:nvPr/>
        </p:nvSpPr>
        <p:spPr bwMode="auto">
          <a:xfrm>
            <a:off x="368300" y="5260975"/>
            <a:ext cx="79375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2pPr>
            <a:lvl3pPr marL="11430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3pPr>
            <a:lvl4pPr marL="1600200" indent="-22860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4pPr>
            <a:lvl5pPr marL="20574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i="1" u="sng">
                <a:solidFill>
                  <a:srgbClr val="E81F30"/>
                </a:solidFill>
              </a:rPr>
              <a:t>Note</a:t>
            </a:r>
            <a:r>
              <a:rPr lang="en-US" altLang="en-US" sz="1800" b="1" i="1">
                <a:solidFill>
                  <a:srgbClr val="E81F30"/>
                </a:solidFill>
              </a:rPr>
              <a:t>: Like binomial random variables, it is important to be able to distinguish situations in which the geometric distribution does and doesn’t apply!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Vertical Text Placeholder 2"/>
          <p:cNvSpPr>
            <a:spLocks noGrp="1"/>
          </p:cNvSpPr>
          <p:nvPr>
            <p:ph type="body" orient="vert" idx="1"/>
          </p:nvPr>
        </p:nvSpPr>
        <p:spPr>
          <a:xfrm rot="16200000">
            <a:off x="3536951" y="-2555875"/>
            <a:ext cx="2424112" cy="8256587"/>
          </a:xfrm>
        </p:spPr>
        <p:txBody>
          <a:bodyPr/>
          <a:lstStyle/>
          <a:p>
            <a:pPr eaLnBrk="1" hangingPunct="1"/>
            <a:r>
              <a:rPr lang="en-US" altLang="en-US" sz="2400" b="1" smtClean="0">
                <a:solidFill>
                  <a:srgbClr val="E81F30"/>
                </a:solidFill>
                <a:ea typeface="ＭＳ Ｐゴシック" panose="020B0600070205080204" pitchFamily="34" charset="-128"/>
              </a:rPr>
              <a:t>Example: The Birthday Game</a:t>
            </a:r>
            <a:endParaRPr lang="en-US" altLang="en-US" sz="2400" smtClean="0">
              <a:solidFill>
                <a:srgbClr val="E81F30"/>
              </a:solidFill>
              <a:ea typeface="ＭＳ Ｐゴシック" panose="020B0600070205080204" pitchFamily="34" charset="-128"/>
            </a:endParaRPr>
          </a:p>
          <a:p>
            <a:pPr>
              <a:buFont typeface="Wingdings" panose="05000000000000000000" pitchFamily="2" charset="2"/>
              <a:buNone/>
            </a:pPr>
            <a:r>
              <a:rPr lang="en-US" altLang="en-US" sz="1600" smtClean="0">
                <a:solidFill>
                  <a:srgbClr val="000000"/>
                </a:solidFill>
                <a:ea typeface="ＭＳ Ｐゴシック" panose="020B0600070205080204" pitchFamily="34" charset="-128"/>
              </a:rPr>
              <a:t>Read the activity on page 398.  The random variable of interest in this game is </a:t>
            </a:r>
            <a:r>
              <a:rPr lang="en-US" altLang="en-US" sz="1600" i="1" smtClean="0">
                <a:solidFill>
                  <a:srgbClr val="000000"/>
                </a:solidFill>
                <a:ea typeface="ＭＳ Ｐゴシック" panose="020B0600070205080204" pitchFamily="34" charset="-128"/>
              </a:rPr>
              <a:t>Y</a:t>
            </a:r>
            <a:r>
              <a:rPr lang="en-US" altLang="en-US" sz="1600" smtClean="0">
                <a:solidFill>
                  <a:srgbClr val="000000"/>
                </a:solidFill>
                <a:ea typeface="ＭＳ Ｐゴシック" panose="020B0600070205080204" pitchFamily="34" charset="-128"/>
              </a:rPr>
              <a:t> = the number of guesses it takes to correctly identify the birth day of one of your teacher’s friends.  What is the probability the first student guesses correctly?  The second? Third? What is the probability the </a:t>
            </a:r>
            <a:r>
              <a:rPr lang="en-US" altLang="en-US" sz="1600" i="1" smtClean="0">
                <a:solidFill>
                  <a:srgbClr val="000000"/>
                </a:solidFill>
                <a:ea typeface="ＭＳ Ｐゴシック" panose="020B0600070205080204" pitchFamily="34" charset="-128"/>
              </a:rPr>
              <a:t>k</a:t>
            </a:r>
            <a:r>
              <a:rPr lang="en-US" altLang="en-US" sz="1600" baseline="30000" smtClean="0">
                <a:solidFill>
                  <a:srgbClr val="000000"/>
                </a:solidFill>
                <a:ea typeface="ＭＳ Ｐゴシック" panose="020B0600070205080204" pitchFamily="34" charset="-128"/>
              </a:rPr>
              <a:t>th</a:t>
            </a:r>
            <a:r>
              <a:rPr lang="en-US" altLang="en-US" sz="1600" smtClean="0">
                <a:solidFill>
                  <a:srgbClr val="000000"/>
                </a:solidFill>
                <a:ea typeface="ＭＳ Ｐゴシック" panose="020B0600070205080204" pitchFamily="34" charset="-128"/>
              </a:rPr>
              <a:t> student guesses corrrectly?</a:t>
            </a:r>
          </a:p>
        </p:txBody>
      </p:sp>
      <p:sp>
        <p:nvSpPr>
          <p:cNvPr id="67587" name="TextBox 11"/>
          <p:cNvSpPr txBox="1">
            <a:spLocks noChangeArrowheads="1"/>
          </p:cNvSpPr>
          <p:nvPr/>
        </p:nvSpPr>
        <p:spPr bwMode="auto">
          <a:xfrm>
            <a:off x="357188" y="2112963"/>
            <a:ext cx="56245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2pPr>
            <a:lvl3pPr marL="11430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3pPr>
            <a:lvl4pPr marL="1600200" indent="-22860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4pPr>
            <a:lvl5pPr marL="20574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1600" b="1">
                <a:solidFill>
                  <a:schemeClr val="tx1"/>
                </a:solidFill>
              </a:rPr>
              <a:t>Verify that</a:t>
            </a:r>
            <a:r>
              <a:rPr lang="en-US" altLang="en-US" sz="1600" b="1" i="1">
                <a:solidFill>
                  <a:schemeClr val="tx1"/>
                </a:solidFill>
              </a:rPr>
              <a:t> Y </a:t>
            </a:r>
            <a:r>
              <a:rPr lang="en-US" altLang="en-US" sz="1600" b="1">
                <a:solidFill>
                  <a:schemeClr val="tx1"/>
                </a:solidFill>
              </a:rPr>
              <a:t>is a geometric random variable.</a:t>
            </a:r>
          </a:p>
        </p:txBody>
      </p:sp>
      <p:graphicFrame>
        <p:nvGraphicFramePr>
          <p:cNvPr id="34818" name="Object 2"/>
          <p:cNvGraphicFramePr>
            <a:graphicFrameLocks noChangeAspect="1"/>
          </p:cNvGraphicFramePr>
          <p:nvPr/>
        </p:nvGraphicFramePr>
        <p:xfrm>
          <a:off x="809625" y="3760788"/>
          <a:ext cx="1928813" cy="358775"/>
        </p:xfrm>
        <a:graphic>
          <a:graphicData uri="http://schemas.openxmlformats.org/presentationml/2006/ole">
            <mc:AlternateContent xmlns:mc="http://schemas.openxmlformats.org/markup-compatibility/2006">
              <mc:Choice xmlns:v="urn:schemas-microsoft-com:vml" Requires="v">
                <p:oleObj spid="_x0000_s67608" name="Equation" r:id="rId3" imgW="889000" imgH="165100" progId="Equation.3">
                  <p:embed/>
                </p:oleObj>
              </mc:Choice>
              <mc:Fallback>
                <p:oleObj name="Equation" r:id="rId3" imgW="889000" imgH="1651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625" y="3760788"/>
                        <a:ext cx="1928813"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Box 16"/>
          <p:cNvSpPr txBox="1">
            <a:spLocks noChangeArrowheads="1"/>
          </p:cNvSpPr>
          <p:nvPr/>
        </p:nvSpPr>
        <p:spPr bwMode="auto">
          <a:xfrm>
            <a:off x="809625" y="2452688"/>
            <a:ext cx="78565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2pPr>
            <a:lvl3pPr marL="11430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3pPr>
            <a:lvl4pPr marL="1600200" indent="-22860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4pPr>
            <a:lvl5pPr marL="20574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chemeClr val="tx1"/>
                </a:solidFill>
              </a:rPr>
              <a:t>B: Success = correct guess, Failure = incorrect guess</a:t>
            </a:r>
          </a:p>
          <a:p>
            <a:pPr eaLnBrk="1" hangingPunct="1">
              <a:spcBef>
                <a:spcPct val="0"/>
              </a:spcBef>
              <a:buClrTx/>
              <a:buSzTx/>
              <a:buFontTx/>
              <a:buNone/>
            </a:pPr>
            <a:r>
              <a:rPr lang="en-US" altLang="en-US" sz="1400">
                <a:solidFill>
                  <a:schemeClr val="tx1"/>
                </a:solidFill>
              </a:rPr>
              <a:t>I: The result of one student’s guess has no effect on the result of any other guess.</a:t>
            </a:r>
          </a:p>
          <a:p>
            <a:pPr eaLnBrk="1" hangingPunct="1">
              <a:spcBef>
                <a:spcPct val="0"/>
              </a:spcBef>
              <a:buClrTx/>
              <a:buSzTx/>
              <a:buFontTx/>
              <a:buNone/>
            </a:pPr>
            <a:r>
              <a:rPr lang="en-US" altLang="en-US" sz="1400">
                <a:solidFill>
                  <a:schemeClr val="tx1"/>
                </a:solidFill>
              </a:rPr>
              <a:t>T: We’re counting the number of guesses up to and including the first correct guess.</a:t>
            </a:r>
          </a:p>
          <a:p>
            <a:pPr eaLnBrk="1" hangingPunct="1">
              <a:spcBef>
                <a:spcPct val="0"/>
              </a:spcBef>
              <a:buClrTx/>
              <a:buSzTx/>
              <a:buFontTx/>
              <a:buNone/>
            </a:pPr>
            <a:r>
              <a:rPr lang="en-US" altLang="en-US" sz="1400">
                <a:solidFill>
                  <a:schemeClr val="tx1"/>
                </a:solidFill>
              </a:rPr>
              <a:t>S: On each trial, the probability of a correct guess is 1/7.</a:t>
            </a:r>
          </a:p>
        </p:txBody>
      </p:sp>
      <p:sp>
        <p:nvSpPr>
          <p:cNvPr id="12" name="TextBox 11"/>
          <p:cNvSpPr txBox="1">
            <a:spLocks noChangeArrowheads="1"/>
          </p:cNvSpPr>
          <p:nvPr/>
        </p:nvSpPr>
        <p:spPr bwMode="auto">
          <a:xfrm>
            <a:off x="357188" y="3406775"/>
            <a:ext cx="49514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2pPr>
            <a:lvl3pPr marL="11430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3pPr>
            <a:lvl4pPr marL="1600200" indent="-22860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4pPr>
            <a:lvl5pPr marL="20574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1600" b="1">
                <a:solidFill>
                  <a:schemeClr val="tx1"/>
                </a:solidFill>
              </a:rPr>
              <a:t>Calculate </a:t>
            </a:r>
            <a:r>
              <a:rPr lang="en-US" altLang="en-US" sz="1600" b="1" i="1">
                <a:solidFill>
                  <a:schemeClr val="tx1"/>
                </a:solidFill>
              </a:rPr>
              <a:t>P</a:t>
            </a:r>
            <a:r>
              <a:rPr lang="en-US" altLang="en-US" sz="1600" b="1">
                <a:solidFill>
                  <a:schemeClr val="tx1"/>
                </a:solidFill>
              </a:rPr>
              <a:t>(</a:t>
            </a:r>
            <a:r>
              <a:rPr lang="en-US" altLang="en-US" sz="1600" b="1" i="1">
                <a:solidFill>
                  <a:schemeClr val="tx1"/>
                </a:solidFill>
              </a:rPr>
              <a:t>Y</a:t>
            </a:r>
            <a:r>
              <a:rPr lang="en-US" altLang="en-US" sz="1600" b="1">
                <a:solidFill>
                  <a:schemeClr val="tx1"/>
                </a:solidFill>
              </a:rPr>
              <a:t> = 1), </a:t>
            </a:r>
            <a:r>
              <a:rPr lang="en-US" altLang="en-US" sz="1600" b="1" i="1">
                <a:solidFill>
                  <a:schemeClr val="tx1"/>
                </a:solidFill>
              </a:rPr>
              <a:t>P</a:t>
            </a:r>
            <a:r>
              <a:rPr lang="en-US" altLang="en-US" sz="1600" b="1">
                <a:solidFill>
                  <a:schemeClr val="tx1"/>
                </a:solidFill>
              </a:rPr>
              <a:t>(</a:t>
            </a:r>
            <a:r>
              <a:rPr lang="en-US" altLang="en-US" sz="1600" b="1" i="1">
                <a:solidFill>
                  <a:schemeClr val="tx1"/>
                </a:solidFill>
              </a:rPr>
              <a:t>Y</a:t>
            </a:r>
            <a:r>
              <a:rPr lang="en-US" altLang="en-US" sz="1600" b="1">
                <a:solidFill>
                  <a:schemeClr val="tx1"/>
                </a:solidFill>
              </a:rPr>
              <a:t> = 2), </a:t>
            </a:r>
            <a:r>
              <a:rPr lang="en-US" altLang="en-US" sz="1600" b="1" i="1">
                <a:solidFill>
                  <a:schemeClr val="tx1"/>
                </a:solidFill>
              </a:rPr>
              <a:t>P</a:t>
            </a:r>
            <a:r>
              <a:rPr lang="en-US" altLang="en-US" sz="1600" b="1">
                <a:solidFill>
                  <a:schemeClr val="tx1"/>
                </a:solidFill>
              </a:rPr>
              <a:t>(</a:t>
            </a:r>
            <a:r>
              <a:rPr lang="en-US" altLang="en-US" sz="1600" b="1" i="1">
                <a:solidFill>
                  <a:schemeClr val="tx1"/>
                </a:solidFill>
              </a:rPr>
              <a:t>Y</a:t>
            </a:r>
            <a:r>
              <a:rPr lang="en-US" altLang="en-US" sz="1600" b="1">
                <a:solidFill>
                  <a:schemeClr val="tx1"/>
                </a:solidFill>
              </a:rPr>
              <a:t> = 3), and </a:t>
            </a:r>
            <a:r>
              <a:rPr lang="en-US" altLang="en-US" sz="1600" b="1" i="1">
                <a:solidFill>
                  <a:schemeClr val="tx1"/>
                </a:solidFill>
              </a:rPr>
              <a:t>P</a:t>
            </a:r>
            <a:r>
              <a:rPr lang="en-US" altLang="en-US" sz="1600" b="1">
                <a:solidFill>
                  <a:schemeClr val="tx1"/>
                </a:solidFill>
              </a:rPr>
              <a:t>(</a:t>
            </a:r>
            <a:r>
              <a:rPr lang="en-US" altLang="en-US" sz="1600" b="1" i="1">
                <a:solidFill>
                  <a:schemeClr val="tx1"/>
                </a:solidFill>
              </a:rPr>
              <a:t>Y</a:t>
            </a:r>
            <a:r>
              <a:rPr lang="en-US" altLang="en-US" sz="1600" b="1">
                <a:solidFill>
                  <a:schemeClr val="tx1"/>
                </a:solidFill>
              </a:rPr>
              <a:t> = k) </a:t>
            </a:r>
          </a:p>
        </p:txBody>
      </p:sp>
      <p:graphicFrame>
        <p:nvGraphicFramePr>
          <p:cNvPr id="14" name="Object 3"/>
          <p:cNvGraphicFramePr>
            <a:graphicFrameLocks noChangeAspect="1"/>
          </p:cNvGraphicFramePr>
          <p:nvPr/>
        </p:nvGraphicFramePr>
        <p:xfrm>
          <a:off x="809625" y="4119563"/>
          <a:ext cx="4189413" cy="360362"/>
        </p:xfrm>
        <a:graphic>
          <a:graphicData uri="http://schemas.openxmlformats.org/presentationml/2006/ole">
            <mc:AlternateContent xmlns:mc="http://schemas.openxmlformats.org/markup-compatibility/2006">
              <mc:Choice xmlns:v="urn:schemas-microsoft-com:vml" Requires="v">
                <p:oleObj spid="_x0000_s67609" name="Equation" r:id="rId5" imgW="1930400" imgH="165100" progId="Equation.3">
                  <p:embed/>
                </p:oleObj>
              </mc:Choice>
              <mc:Fallback>
                <p:oleObj name="Equation" r:id="rId5" imgW="1930400" imgH="1651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9625" y="4119563"/>
                        <a:ext cx="4189413"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4"/>
          <p:cNvGraphicFramePr>
            <a:graphicFrameLocks noChangeAspect="1"/>
          </p:cNvGraphicFramePr>
          <p:nvPr/>
        </p:nvGraphicFramePr>
        <p:xfrm>
          <a:off x="809625" y="4479925"/>
          <a:ext cx="4878388" cy="360363"/>
        </p:xfrm>
        <a:graphic>
          <a:graphicData uri="http://schemas.openxmlformats.org/presentationml/2006/ole">
            <mc:AlternateContent xmlns:mc="http://schemas.openxmlformats.org/markup-compatibility/2006">
              <mc:Choice xmlns:v="urn:schemas-microsoft-com:vml" Requires="v">
                <p:oleObj spid="_x0000_s67610" name="Equation" r:id="rId7" imgW="2247900" imgH="165100" progId="Equation.3">
                  <p:embed/>
                </p:oleObj>
              </mc:Choice>
              <mc:Fallback>
                <p:oleObj name="Equation" r:id="rId7" imgW="2247900" imgH="1651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9625" y="4479925"/>
                        <a:ext cx="4878388"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TextBox 15"/>
          <p:cNvSpPr txBox="1"/>
          <p:nvPr/>
        </p:nvSpPr>
        <p:spPr>
          <a:xfrm>
            <a:off x="808945" y="4940691"/>
            <a:ext cx="2189537" cy="369332"/>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pPr>
              <a:defRPr/>
            </a:pPr>
            <a:r>
              <a:rPr lang="en-US" i="1" dirty="0">
                <a:solidFill>
                  <a:schemeClr val="tx1"/>
                </a:solidFill>
              </a:rPr>
              <a:t>Notice the pattern?</a:t>
            </a:r>
          </a:p>
        </p:txBody>
      </p:sp>
      <p:grpSp>
        <p:nvGrpSpPr>
          <p:cNvPr id="2" name="Group 21"/>
          <p:cNvGrpSpPr>
            <a:grpSpLocks/>
          </p:cNvGrpSpPr>
          <p:nvPr/>
        </p:nvGrpSpPr>
        <p:grpSpPr bwMode="auto">
          <a:xfrm>
            <a:off x="3124200" y="5038725"/>
            <a:ext cx="5713413" cy="1625600"/>
            <a:chOff x="3124311" y="5038203"/>
            <a:chExt cx="5713866" cy="1626037"/>
          </a:xfrm>
        </p:grpSpPr>
        <p:grpSp>
          <p:nvGrpSpPr>
            <p:cNvPr id="67598" name="Group 16"/>
            <p:cNvGrpSpPr>
              <a:grpSpLocks/>
            </p:cNvGrpSpPr>
            <p:nvPr/>
          </p:nvGrpSpPr>
          <p:grpSpPr bwMode="auto">
            <a:xfrm>
              <a:off x="3124311" y="5310023"/>
              <a:ext cx="5713866" cy="1354217"/>
              <a:chOff x="1800773" y="5322331"/>
              <a:chExt cx="6335165" cy="1354217"/>
            </a:xfrm>
          </p:grpSpPr>
          <p:sp>
            <p:nvSpPr>
              <p:cNvPr id="18" name="TextBox 17"/>
              <p:cNvSpPr txBox="1"/>
              <p:nvPr/>
            </p:nvSpPr>
            <p:spPr bwMode="auto">
              <a:xfrm>
                <a:off x="1800773" y="5322047"/>
                <a:ext cx="6335165" cy="1354501"/>
              </a:xfrm>
              <a:prstGeom prst="rect">
                <a:avLst/>
              </a:prstGeom>
              <a:solidFill>
                <a:srgbClr val="FAEDB8"/>
              </a:solidFill>
            </p:spPr>
            <p:style>
              <a:lnRef idx="1">
                <a:schemeClr val="accent5"/>
              </a:lnRef>
              <a:fillRef idx="2">
                <a:schemeClr val="accent5"/>
              </a:fillRef>
              <a:effectRef idx="1">
                <a:schemeClr val="accent5"/>
              </a:effectRef>
              <a:fontRef idx="minor">
                <a:schemeClr val="dk1"/>
              </a:fontRef>
            </p:style>
            <p:txBody>
              <a:bodyPr>
                <a:spAutoFit/>
              </a:bodyPr>
              <a:lstStyle>
                <a:lvl1pPr marL="342900" indent="-342900"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spcAft>
                    <a:spcPts val="1200"/>
                  </a:spcAft>
                  <a:defRPr/>
                </a:pPr>
                <a:r>
                  <a:rPr lang="en-US" sz="1800" dirty="0" smtClean="0">
                    <a:solidFill>
                      <a:srgbClr val="000000"/>
                    </a:solidFill>
                  </a:rPr>
                  <a:t>If </a:t>
                </a:r>
                <a:r>
                  <a:rPr lang="en-US" sz="1800" i="1" dirty="0" smtClean="0">
                    <a:solidFill>
                      <a:srgbClr val="000000"/>
                    </a:solidFill>
                  </a:rPr>
                  <a:t>Y</a:t>
                </a:r>
                <a:r>
                  <a:rPr lang="en-US" sz="1800" dirty="0" smtClean="0">
                    <a:solidFill>
                      <a:srgbClr val="000000"/>
                    </a:solidFill>
                  </a:rPr>
                  <a:t> has the geometric distribution with probability </a:t>
                </a:r>
                <a:r>
                  <a:rPr lang="en-US" sz="1800" i="1" dirty="0" smtClean="0">
                    <a:solidFill>
                      <a:srgbClr val="000000"/>
                    </a:solidFill>
                  </a:rPr>
                  <a:t>p</a:t>
                </a:r>
                <a:r>
                  <a:rPr lang="en-US" sz="1800" dirty="0" smtClean="0">
                    <a:solidFill>
                      <a:srgbClr val="000000"/>
                    </a:solidFill>
                  </a:rPr>
                  <a:t> of success on each trial, the possible values of </a:t>
                </a:r>
                <a:r>
                  <a:rPr lang="en-US" sz="1800" i="1" dirty="0" smtClean="0">
                    <a:solidFill>
                      <a:srgbClr val="000000"/>
                    </a:solidFill>
                  </a:rPr>
                  <a:t>Y</a:t>
                </a:r>
                <a:r>
                  <a:rPr lang="en-US" sz="1800" dirty="0" smtClean="0">
                    <a:solidFill>
                      <a:srgbClr val="000000"/>
                    </a:solidFill>
                  </a:rPr>
                  <a:t> are 1, 2, 3, … . If </a:t>
                </a:r>
                <a:r>
                  <a:rPr lang="en-US" sz="1800" i="1" dirty="0" smtClean="0">
                    <a:solidFill>
                      <a:srgbClr val="000000"/>
                    </a:solidFill>
                  </a:rPr>
                  <a:t>k</a:t>
                </a:r>
                <a:r>
                  <a:rPr lang="en-US" sz="1800" dirty="0" smtClean="0">
                    <a:solidFill>
                      <a:srgbClr val="000000"/>
                    </a:solidFill>
                  </a:rPr>
                  <a:t> is any one of these values,</a:t>
                </a:r>
              </a:p>
              <a:p>
                <a:pPr eaLnBrk="1" hangingPunct="1">
                  <a:spcAft>
                    <a:spcPts val="1200"/>
                  </a:spcAft>
                  <a:defRPr/>
                </a:pPr>
                <a:endParaRPr lang="en-US" sz="1800" dirty="0" smtClean="0">
                  <a:solidFill>
                    <a:srgbClr val="000000"/>
                  </a:solidFill>
                </a:endParaRPr>
              </a:p>
            </p:txBody>
          </p:sp>
          <p:graphicFrame>
            <p:nvGraphicFramePr>
              <p:cNvPr id="67603" name="Object 5"/>
              <p:cNvGraphicFramePr>
                <a:graphicFrameLocks noChangeAspect="1"/>
              </p:cNvGraphicFramePr>
              <p:nvPr/>
            </p:nvGraphicFramePr>
            <p:xfrm>
              <a:off x="3878595" y="6240463"/>
              <a:ext cx="2663825" cy="400050"/>
            </p:xfrm>
            <a:graphic>
              <a:graphicData uri="http://schemas.openxmlformats.org/presentationml/2006/ole">
                <mc:AlternateContent xmlns:mc="http://schemas.openxmlformats.org/markup-compatibility/2006">
                  <mc:Choice xmlns:v="urn:schemas-microsoft-com:vml" Requires="v">
                    <p:oleObj spid="_x0000_s67611" name="Equation" r:id="rId9" imgW="1358900" imgH="203200" progId="Equation.3">
                      <p:embed/>
                    </p:oleObj>
                  </mc:Choice>
                  <mc:Fallback>
                    <p:oleObj name="Equation" r:id="rId9" imgW="1358900" imgH="20320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8595" y="6240463"/>
                            <a:ext cx="266382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0" name="TextBox 19"/>
            <p:cNvSpPr txBox="1"/>
            <p:nvPr/>
          </p:nvSpPr>
          <p:spPr bwMode="auto">
            <a:xfrm>
              <a:off x="4125131" y="5038203"/>
              <a:ext cx="3712226" cy="338554"/>
            </a:xfrm>
            <a:prstGeom prst="rect">
              <a:avLst/>
            </a:prstGeom>
            <a:solidFill>
              <a:schemeClr val="tx2"/>
            </a:solidFill>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en-US" sz="1600" b="1" dirty="0"/>
                <a:t>Geometric Probability</a:t>
              </a:r>
            </a:p>
          </p:txBody>
        </p:sp>
      </p:grpSp>
      <p:pic>
        <p:nvPicPr>
          <p:cNvPr id="67597" name="Picture 20" descr="P6.19.jp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5962650" y="3268663"/>
            <a:ext cx="2741613" cy="141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34818"/>
                                        </p:tgtEl>
                                        <p:attrNameLst>
                                          <p:attrName>style.visibility</p:attrName>
                                        </p:attrNameLst>
                                      </p:cBhvr>
                                      <p:to>
                                        <p:strVal val="visible"/>
                                      </p:to>
                                    </p:set>
                                    <p:animEffect transition="in" filter="fade">
                                      <p:cBhvr>
                                        <p:cTn id="16" dur="1000"/>
                                        <p:tgtEl>
                                          <p:spTgt spid="3481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Vertical Text Placeholder 2"/>
          <p:cNvSpPr>
            <a:spLocks noGrp="1"/>
          </p:cNvSpPr>
          <p:nvPr>
            <p:ph type="body" orient="vert" idx="1"/>
          </p:nvPr>
        </p:nvSpPr>
        <p:spPr>
          <a:xfrm rot="16200000">
            <a:off x="3771901" y="-2790825"/>
            <a:ext cx="1954212" cy="8256587"/>
          </a:xfrm>
        </p:spPr>
        <p:txBody>
          <a:bodyPr/>
          <a:lstStyle/>
          <a:p>
            <a:pPr eaLnBrk="1" hangingPunct="1"/>
            <a:r>
              <a:rPr lang="en-US" altLang="en-US" sz="2400" b="1" smtClean="0">
                <a:solidFill>
                  <a:srgbClr val="E81F30"/>
                </a:solidFill>
                <a:ea typeface="ＭＳ Ｐゴシック" panose="020B0600070205080204" pitchFamily="34" charset="-128"/>
              </a:rPr>
              <a:t>Example: Inheriting Blood Type</a:t>
            </a:r>
            <a:endParaRPr lang="en-US" altLang="en-US" sz="2400" smtClean="0">
              <a:solidFill>
                <a:srgbClr val="E81F30"/>
              </a:solidFill>
              <a:ea typeface="ＭＳ Ｐゴシック" panose="020B0600070205080204" pitchFamily="34" charset="-128"/>
            </a:endParaRPr>
          </a:p>
          <a:p>
            <a:pPr>
              <a:buFont typeface="Wingdings" panose="05000000000000000000" pitchFamily="2" charset="2"/>
              <a:buNone/>
            </a:pPr>
            <a:r>
              <a:rPr lang="en-US" altLang="en-US" sz="1800" smtClean="0">
                <a:solidFill>
                  <a:srgbClr val="000000"/>
                </a:solidFill>
                <a:ea typeface="ＭＳ Ｐゴシック" panose="020B0600070205080204" pitchFamily="34" charset="-128"/>
              </a:rPr>
              <a:t>Each child of a particular pair of parents has probability 0.25 of having blood type O. </a:t>
            </a:r>
          </a:p>
          <a:p>
            <a:pPr>
              <a:spcBef>
                <a:spcPts val="500"/>
              </a:spcBef>
              <a:buClr>
                <a:schemeClr val="tx1"/>
              </a:buClr>
              <a:buFont typeface="Wingdings" panose="05000000000000000000" pitchFamily="2" charset="2"/>
              <a:buNone/>
            </a:pPr>
            <a:r>
              <a:rPr lang="en-US" altLang="en-US" sz="1800" b="1" smtClean="0">
                <a:solidFill>
                  <a:srgbClr val="000000"/>
                </a:solidFill>
                <a:ea typeface="ＭＳ Ｐゴシック" panose="020B0600070205080204" pitchFamily="34" charset="-128"/>
              </a:rPr>
              <a:t>(a) Find the probability that the 3</a:t>
            </a:r>
            <a:r>
              <a:rPr lang="en-US" altLang="en-US" sz="1800" b="1" baseline="30000" smtClean="0">
                <a:solidFill>
                  <a:srgbClr val="000000"/>
                </a:solidFill>
                <a:ea typeface="ＭＳ Ｐゴシック" panose="020B0600070205080204" pitchFamily="34" charset="-128"/>
              </a:rPr>
              <a:t>rd</a:t>
            </a:r>
            <a:r>
              <a:rPr lang="en-US" altLang="en-US" sz="1800" b="1" smtClean="0">
                <a:solidFill>
                  <a:srgbClr val="000000"/>
                </a:solidFill>
                <a:ea typeface="ＭＳ Ｐゴシック" panose="020B0600070205080204" pitchFamily="34" charset="-128"/>
              </a:rPr>
              <a:t> child is the first with type O</a:t>
            </a:r>
          </a:p>
        </p:txBody>
      </p:sp>
      <p:sp>
        <p:nvSpPr>
          <p:cNvPr id="20" name="TextBox 19"/>
          <p:cNvSpPr txBox="1">
            <a:spLocks noChangeArrowheads="1"/>
          </p:cNvSpPr>
          <p:nvPr/>
        </p:nvSpPr>
        <p:spPr bwMode="auto">
          <a:xfrm>
            <a:off x="628650" y="2668588"/>
            <a:ext cx="8355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2pPr>
            <a:lvl3pPr marL="11430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3pPr>
            <a:lvl4pPr marL="1600200" indent="-22860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4pPr>
            <a:lvl5pPr marL="20574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 typeface="Wingdings" panose="05000000000000000000" pitchFamily="2" charset="2"/>
              <a:buNone/>
            </a:pPr>
            <a:r>
              <a:rPr lang="en-US" altLang="en-US" sz="1800" b="1">
                <a:solidFill>
                  <a:schemeClr val="tx1"/>
                </a:solidFill>
              </a:rPr>
              <a:t>(b) </a:t>
            </a:r>
            <a:r>
              <a:rPr lang="en-US" altLang="en-US" sz="1800" b="1">
                <a:solidFill>
                  <a:srgbClr val="000000"/>
                </a:solidFill>
              </a:rPr>
              <a:t>Find the probability that it takes no more than 2 children to have one with type O</a:t>
            </a:r>
          </a:p>
          <a:p>
            <a:pPr eaLnBrk="1" hangingPunct="1">
              <a:spcBef>
                <a:spcPct val="0"/>
              </a:spcBef>
              <a:buClrTx/>
              <a:buSzTx/>
              <a:buFontTx/>
              <a:buNone/>
            </a:pPr>
            <a:endParaRPr lang="en-US" altLang="en-US" sz="1800" b="1">
              <a:solidFill>
                <a:schemeClr val="tx1"/>
              </a:solidFill>
            </a:endParaRPr>
          </a:p>
        </p:txBody>
      </p:sp>
      <p:sp>
        <p:nvSpPr>
          <p:cNvPr id="31751" name="TextBox 10"/>
          <p:cNvSpPr txBox="1">
            <a:spLocks noChangeArrowheads="1"/>
          </p:cNvSpPr>
          <p:nvPr/>
        </p:nvSpPr>
        <p:spPr bwMode="auto">
          <a:xfrm>
            <a:off x="628650" y="3956050"/>
            <a:ext cx="7969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2pPr>
            <a:lvl3pPr marL="11430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3pPr>
            <a:lvl4pPr marL="1600200" indent="-228600" eaLnBrk="0" hangingPunct="0">
              <a:spcBef>
                <a:spcPts val="600"/>
              </a:spcBef>
              <a:buClr>
                <a:srgbClr val="C7EEEC"/>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4pPr>
            <a:lvl5pPr marL="2057400" indent="-228600" eaLnBrk="0" hangingPunct="0">
              <a:spcBef>
                <a:spcPts val="600"/>
              </a:spcBef>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 typeface="Wingdings" panose="05000000000000000000" pitchFamily="2" charset="2"/>
              <a:buNone/>
            </a:pPr>
            <a:r>
              <a:rPr lang="en-US" altLang="en-US" sz="1800" b="1">
                <a:solidFill>
                  <a:schemeClr val="tx1"/>
                </a:solidFill>
              </a:rPr>
              <a:t>(c) </a:t>
            </a:r>
            <a:r>
              <a:rPr lang="en-US" altLang="en-US" sz="1800" b="1">
                <a:solidFill>
                  <a:srgbClr val="000000"/>
                </a:solidFill>
              </a:rPr>
              <a:t>Find the probability that it takes more than 4 children to have one with type 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51"/>
                                        </p:tgtEl>
                                        <p:attrNameLst>
                                          <p:attrName>style.visibility</p:attrName>
                                        </p:attrNameLst>
                                      </p:cBhvr>
                                      <p:to>
                                        <p:strVal val="visible"/>
                                      </p:to>
                                    </p:set>
                                    <p:animEffect transition="in" filter="fade">
                                      <p:cBhvr>
                                        <p:cTn id="12" dur="1000"/>
                                        <p:tgtEl>
                                          <p:spTgt spid="31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175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Vertical Text Placeholder 2"/>
          <p:cNvSpPr>
            <a:spLocks noGrp="1"/>
          </p:cNvSpPr>
          <p:nvPr>
            <p:ph type="body" orient="vert" idx="1"/>
          </p:nvPr>
        </p:nvSpPr>
        <p:spPr>
          <a:xfrm rot="16200000">
            <a:off x="3201988" y="-2220912"/>
            <a:ext cx="2212975" cy="7375525"/>
          </a:xfrm>
        </p:spPr>
        <p:txBody>
          <a:bodyPr/>
          <a:lstStyle/>
          <a:p>
            <a:pPr eaLnBrk="1" hangingPunct="1"/>
            <a:r>
              <a:rPr lang="en-US" altLang="en-US" sz="2400" b="1" smtClean="0">
                <a:solidFill>
                  <a:srgbClr val="000000"/>
                </a:solidFill>
                <a:ea typeface="ＭＳ Ｐゴシック" panose="020B0600070205080204" pitchFamily="34" charset="-128"/>
              </a:rPr>
              <a:t>Mean of a Geometric Random Variable</a:t>
            </a:r>
            <a:endParaRPr lang="en-US" altLang="en-US" sz="2400" smtClean="0">
              <a:solidFill>
                <a:srgbClr val="000000"/>
              </a:solidFill>
              <a:ea typeface="ＭＳ Ｐゴシック" panose="020B0600070205080204" pitchFamily="34" charset="-128"/>
            </a:endParaRPr>
          </a:p>
        </p:txBody>
      </p:sp>
      <p:sp>
        <p:nvSpPr>
          <p:cNvPr id="69635" name="Vertical Title 1"/>
          <p:cNvSpPr>
            <a:spLocks noGrp="1"/>
          </p:cNvSpPr>
          <p:nvPr>
            <p:ph type="title" orient="vert"/>
          </p:nvPr>
        </p:nvSpPr>
        <p:spPr>
          <a:xfrm>
            <a:off x="8135938" y="954088"/>
            <a:ext cx="681037" cy="5903912"/>
          </a:xfrm>
        </p:spPr>
        <p:txBody>
          <a:bodyPr/>
          <a:lstStyle/>
          <a:p>
            <a:pPr eaLnBrk="1" hangingPunct="1"/>
            <a:r>
              <a:rPr lang="en-US" altLang="en-US" sz="2000" smtClean="0">
                <a:solidFill>
                  <a:srgbClr val="E81F30"/>
                </a:solidFill>
                <a:ea typeface="ＭＳ Ｐゴシック" panose="020B0600070205080204" pitchFamily="34" charset="-128"/>
              </a:rPr>
              <a:t>Binomial and Geometric Random Variables</a:t>
            </a:r>
          </a:p>
        </p:txBody>
      </p:sp>
      <p:grpSp>
        <p:nvGrpSpPr>
          <p:cNvPr id="2" name="Group 18"/>
          <p:cNvGrpSpPr>
            <a:grpSpLocks/>
          </p:cNvGrpSpPr>
          <p:nvPr/>
        </p:nvGrpSpPr>
        <p:grpSpPr bwMode="auto">
          <a:xfrm>
            <a:off x="620713" y="1193800"/>
            <a:ext cx="7478712" cy="917575"/>
            <a:chOff x="702352" y="4952609"/>
            <a:chExt cx="7478232" cy="918151"/>
          </a:xfrm>
        </p:grpSpPr>
        <p:sp>
          <p:nvSpPr>
            <p:cNvPr id="15" name="TextBox 14"/>
            <p:cNvSpPr txBox="1"/>
            <p:nvPr/>
          </p:nvSpPr>
          <p:spPr bwMode="auto">
            <a:xfrm>
              <a:off x="702352" y="5224242"/>
              <a:ext cx="7478232" cy="646518"/>
            </a:xfrm>
            <a:prstGeom prst="rect">
              <a:avLst/>
            </a:prstGeom>
            <a:solidFill>
              <a:srgbClr val="FAEDB8"/>
            </a:solidFill>
          </p:spPr>
          <p:style>
            <a:lnRef idx="1">
              <a:schemeClr val="accent5"/>
            </a:lnRef>
            <a:fillRef idx="2">
              <a:schemeClr val="accent5"/>
            </a:fillRef>
            <a:effectRef idx="1">
              <a:schemeClr val="accent5"/>
            </a:effectRef>
            <a:fontRef idx="minor">
              <a:schemeClr val="dk1"/>
            </a:fontRef>
          </p:style>
          <p:txBody>
            <a:bodyPr>
              <a:spAutoFit/>
            </a:bodyPr>
            <a:lstStyle>
              <a:lvl1pPr marL="342900" indent="-342900"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spcAft>
                  <a:spcPts val="1200"/>
                </a:spcAft>
                <a:defRPr/>
              </a:pPr>
              <a:r>
                <a:rPr lang="en-US" sz="1800" dirty="0" smtClean="0">
                  <a:solidFill>
                    <a:srgbClr val="000000"/>
                  </a:solidFill>
                </a:rPr>
                <a:t>If </a:t>
              </a:r>
              <a:r>
                <a:rPr lang="en-US" sz="1800" i="1" dirty="0" smtClean="0">
                  <a:solidFill>
                    <a:srgbClr val="000000"/>
                  </a:solidFill>
                </a:rPr>
                <a:t>Y</a:t>
              </a:r>
              <a:r>
                <a:rPr lang="en-US" sz="1800" dirty="0" smtClean="0">
                  <a:solidFill>
                    <a:srgbClr val="000000"/>
                  </a:solidFill>
                </a:rPr>
                <a:t> is a geometric random variable with probability </a:t>
              </a:r>
              <a:r>
                <a:rPr lang="en-US" sz="1800" i="1" dirty="0" smtClean="0">
                  <a:solidFill>
                    <a:srgbClr val="000000"/>
                  </a:solidFill>
                </a:rPr>
                <a:t>p</a:t>
              </a:r>
              <a:r>
                <a:rPr lang="en-US" sz="1800" dirty="0" smtClean="0">
                  <a:solidFill>
                    <a:srgbClr val="000000"/>
                  </a:solidFill>
                </a:rPr>
                <a:t> of success on each trial, then its </a:t>
              </a:r>
              <a:r>
                <a:rPr lang="en-US" sz="1800" b="1" dirty="0" smtClean="0">
                  <a:solidFill>
                    <a:srgbClr val="000000"/>
                  </a:solidFill>
                </a:rPr>
                <a:t>mean</a:t>
              </a:r>
              <a:r>
                <a:rPr lang="en-US" sz="1800" dirty="0" smtClean="0">
                  <a:solidFill>
                    <a:srgbClr val="000000"/>
                  </a:solidFill>
                </a:rPr>
                <a:t> (expected value) is </a:t>
              </a:r>
              <a:r>
                <a:rPr lang="en-US" sz="1800" i="1" dirty="0" smtClean="0">
                  <a:solidFill>
                    <a:srgbClr val="000000"/>
                  </a:solidFill>
                </a:rPr>
                <a:t>E</a:t>
              </a:r>
              <a:r>
                <a:rPr lang="en-US" sz="1800" dirty="0" smtClean="0">
                  <a:solidFill>
                    <a:srgbClr val="000000"/>
                  </a:solidFill>
                </a:rPr>
                <a:t>(</a:t>
              </a:r>
              <a:r>
                <a:rPr lang="en-US" sz="1800" i="1" dirty="0" smtClean="0">
                  <a:solidFill>
                    <a:srgbClr val="000000"/>
                  </a:solidFill>
                </a:rPr>
                <a:t>Y</a:t>
              </a:r>
              <a:r>
                <a:rPr lang="en-US" sz="1800" dirty="0" smtClean="0">
                  <a:solidFill>
                    <a:srgbClr val="000000"/>
                  </a:solidFill>
                </a:rPr>
                <a:t>) = </a:t>
              </a:r>
              <a:r>
                <a:rPr lang="en-US" sz="1800" i="1" dirty="0" smtClean="0">
                  <a:solidFill>
                    <a:srgbClr val="000000"/>
                  </a:solidFill>
                </a:rPr>
                <a:t>µ</a:t>
              </a:r>
              <a:r>
                <a:rPr lang="en-US" sz="1800" i="1" baseline="-25000" dirty="0" smtClean="0">
                  <a:solidFill>
                    <a:srgbClr val="000000"/>
                  </a:solidFill>
                </a:rPr>
                <a:t>Y </a:t>
              </a:r>
              <a:r>
                <a:rPr lang="en-US" sz="1800" dirty="0" smtClean="0">
                  <a:solidFill>
                    <a:srgbClr val="000000"/>
                  </a:solidFill>
                </a:rPr>
                <a:t>= 1/</a:t>
              </a:r>
              <a:r>
                <a:rPr lang="en-US" sz="1800" i="1" dirty="0" smtClean="0">
                  <a:solidFill>
                    <a:srgbClr val="000000"/>
                  </a:solidFill>
                </a:rPr>
                <a:t>p</a:t>
              </a:r>
              <a:r>
                <a:rPr lang="en-US" sz="1800" dirty="0" smtClean="0">
                  <a:solidFill>
                    <a:srgbClr val="000000"/>
                  </a:solidFill>
                </a:rPr>
                <a:t>.</a:t>
              </a:r>
            </a:p>
          </p:txBody>
        </p:sp>
        <p:sp>
          <p:nvSpPr>
            <p:cNvPr id="18" name="TextBox 17"/>
            <p:cNvSpPr txBox="1"/>
            <p:nvPr/>
          </p:nvSpPr>
          <p:spPr bwMode="auto">
            <a:xfrm>
              <a:off x="1547595" y="4952609"/>
              <a:ext cx="5731513" cy="338554"/>
            </a:xfrm>
            <a:prstGeom prst="rect">
              <a:avLst/>
            </a:prstGeom>
            <a:solidFill>
              <a:schemeClr val="tx2"/>
            </a:solidFill>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en-US" sz="1600" b="1" dirty="0"/>
                <a:t>Mean (Expected Value) of Geometric Random Variable</a:t>
              </a:r>
            </a:p>
          </p:txBody>
        </p:sp>
      </p:grpSp>
      <p:sp>
        <p:nvSpPr>
          <p:cNvPr id="69637" name="TextBox 2"/>
          <p:cNvSpPr txBox="1">
            <a:spLocks noChangeArrowheads="1"/>
          </p:cNvSpPr>
          <p:nvPr/>
        </p:nvSpPr>
        <p:spPr bwMode="auto">
          <a:xfrm>
            <a:off x="798513" y="2414588"/>
            <a:ext cx="7300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The mean of Y in the Birthday Game example is: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RespondQuestionMaster">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iRespondGraphMaster">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9524</TotalTime>
  <Words>772</Words>
  <Application>Microsoft Office PowerPoint</Application>
  <PresentationFormat>On-screen Show (4:3)</PresentationFormat>
  <Paragraphs>57</Paragraphs>
  <Slides>7</Slides>
  <Notes>0</Notes>
  <HiddenSlides>0</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7</vt:i4>
      </vt:variant>
    </vt:vector>
  </HeadingPairs>
  <TitlesOfParts>
    <vt:vector size="18" baseType="lpstr">
      <vt:lpstr>MS PGothic</vt:lpstr>
      <vt:lpstr>MS PGothic</vt:lpstr>
      <vt:lpstr>Arial</vt:lpstr>
      <vt:lpstr>Calibri</vt:lpstr>
      <vt:lpstr>Rockwell</vt:lpstr>
      <vt:lpstr>Wingdings</vt:lpstr>
      <vt:lpstr>Advantage</vt:lpstr>
      <vt:lpstr>iRespondQuestionMaster</vt:lpstr>
      <vt:lpstr>iRespondGraphMaster</vt:lpstr>
      <vt:lpstr>1_Advantage</vt:lpstr>
      <vt:lpstr>Equation</vt:lpstr>
      <vt:lpstr>PowerPoint Presentation</vt:lpstr>
      <vt:lpstr>Section 6.3 Binomial and Geometric Random Variables</vt:lpstr>
      <vt:lpstr>Binomial and Geometric Random Variables</vt:lpstr>
      <vt:lpstr>Binomial and Geometric Random Variables</vt:lpstr>
      <vt:lpstr>PowerPoint Presentation</vt:lpstr>
      <vt:lpstr>PowerPoint Presentation</vt:lpstr>
      <vt:lpstr>Binomial and Geometric Random Variables</vt:lpstr>
    </vt:vector>
  </TitlesOfParts>
  <Company>Lakeville Area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Hinding</dc:creator>
  <cp:lastModifiedBy>Bruce Nicol</cp:lastModifiedBy>
  <cp:revision>300</cp:revision>
  <dcterms:created xsi:type="dcterms:W3CDTF">2010-11-04T14:18:20Z</dcterms:created>
  <dcterms:modified xsi:type="dcterms:W3CDTF">2016-10-14T10:51:57Z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