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3.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4721" r:id="rId2"/>
    <p:sldMasterId id="2147484742" r:id="rId3"/>
    <p:sldMasterId id="2147484920" r:id="rId4"/>
  </p:sldMasterIdLst>
  <p:notesMasterIdLst>
    <p:notesMasterId r:id="rId17"/>
  </p:notesMasterIdLst>
  <p:sldIdLst>
    <p:sldId id="312" r:id="rId5"/>
    <p:sldId id="261" r:id="rId6"/>
    <p:sldId id="303" r:id="rId7"/>
    <p:sldId id="313" r:id="rId8"/>
    <p:sldId id="292" r:id="rId9"/>
    <p:sldId id="293" r:id="rId10"/>
    <p:sldId id="314" r:id="rId11"/>
    <p:sldId id="311" r:id="rId12"/>
    <p:sldId id="294" r:id="rId13"/>
    <p:sldId id="305" r:id="rId14"/>
    <p:sldId id="315" r:id="rId15"/>
    <p:sldId id="316" r:id="rId1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snapToObjects="1">
      <p:cViewPr varScale="1">
        <p:scale>
          <a:sx n="86" d="100"/>
          <a:sy n="86" d="100"/>
        </p:scale>
        <p:origin x="1354"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cs typeface="ＭＳ Ｐゴシック"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fld id="{D872705F-48EC-4E16-90A6-E4BAF00AA3CD}" type="datetime1">
              <a:rPr lang="en-US" altLang="en-US"/>
              <a:pPr>
                <a:defRPr/>
              </a:pPr>
              <a:t>9/9/2016</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32EE6BD-0B22-4038-BDFB-9216F1A11F83}" type="slidenum">
              <a:rPr lang="en-US" altLang="en-US"/>
              <a:pPr/>
              <a:t>‹#›</a:t>
            </a:fld>
            <a:endParaRPr lang="en-US" altLang="en-US"/>
          </a:p>
        </p:txBody>
      </p:sp>
    </p:spTree>
    <p:extLst>
      <p:ext uri="{BB962C8B-B14F-4D97-AF65-F5344CB8AC3E}">
        <p14:creationId xmlns:p14="http://schemas.microsoft.com/office/powerpoint/2010/main" val="1793673511"/>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ＭＳ Ｐゴシック" pitchFamily="-111"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Rectangle 4"/>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a:p>
        </p:txBody>
      </p:sp>
      <p:sp>
        <p:nvSpPr>
          <p:cNvPr id="7" name="TextBox 9"/>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5400" b="1">
                <a:solidFill>
                  <a:srgbClr val="C7EEEC"/>
                </a:solidFill>
              </a:rPr>
              <a:t>+</a:t>
            </a:r>
          </a:p>
        </p:txBody>
      </p:sp>
      <p:sp>
        <p:nvSpPr>
          <p:cNvPr id="8" name="Rectangle 7"/>
          <p:cNvSpPr/>
          <p:nvPr/>
        </p:nvSpPr>
        <p:spPr>
          <a:xfrm>
            <a:off x="4624388" y="228600"/>
            <a:ext cx="2057400" cy="20383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Rectangle 8"/>
          <p:cNvSpPr/>
          <p:nvPr/>
        </p:nvSpPr>
        <p:spPr>
          <a:xfrm>
            <a:off x="6802438" y="2378075"/>
            <a:ext cx="2057400" cy="20383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0" name="Date Placeholder 3"/>
          <p:cNvSpPr>
            <a:spLocks noGrp="1"/>
          </p:cNvSpPr>
          <p:nvPr>
            <p:ph type="dt" sz="half" idx="10"/>
          </p:nvPr>
        </p:nvSpPr>
        <p:spPr>
          <a:xfrm>
            <a:off x="4800600" y="6426200"/>
            <a:ext cx="1231900" cy="365125"/>
          </a:xfrm>
        </p:spPr>
        <p:txBody>
          <a:bodyPr/>
          <a:lstStyle>
            <a:lvl1pPr algn="l">
              <a:defRPr smtClean="0"/>
            </a:lvl1pPr>
          </a:lstStyle>
          <a:p>
            <a:pPr>
              <a:defRPr/>
            </a:pPr>
            <a:fld id="{E14A581A-52E0-4305-A511-C7CBBDFB96AB}" type="datetime1">
              <a:rPr lang="en-US" altLang="en-US"/>
              <a:pPr>
                <a:defRPr/>
              </a:pPr>
              <a:t>9/9/2016</a:t>
            </a:fld>
            <a:endParaRPr lang="en-US" altLang="en-US"/>
          </a:p>
        </p:txBody>
      </p:sp>
      <p:sp>
        <p:nvSpPr>
          <p:cNvPr id="11" name="Footer Placeholder 4"/>
          <p:cNvSpPr>
            <a:spLocks noGrp="1"/>
          </p:cNvSpPr>
          <p:nvPr>
            <p:ph type="ftr" sz="quarter" idx="11"/>
          </p:nvPr>
        </p:nvSpPr>
        <p:spPr>
          <a:xfrm>
            <a:off x="6311900" y="6426200"/>
            <a:ext cx="2616200" cy="365125"/>
          </a:xfrm>
        </p:spPr>
        <p:txBody>
          <a:bodyPr/>
          <a:lstStyle>
            <a:lvl1pPr algn="r">
              <a:defRPr/>
            </a:lvl1pPr>
          </a:lstStyle>
          <a:p>
            <a:pPr>
              <a:defRPr/>
            </a:pPr>
            <a:endParaRPr lang="en-US"/>
          </a:p>
        </p:txBody>
      </p:sp>
    </p:spTree>
    <p:extLst>
      <p:ext uri="{BB962C8B-B14F-4D97-AF65-F5344CB8AC3E}">
        <p14:creationId xmlns:p14="http://schemas.microsoft.com/office/powerpoint/2010/main" val="1690601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Date Placeholder 4"/>
          <p:cNvSpPr>
            <a:spLocks noGrp="1"/>
          </p:cNvSpPr>
          <p:nvPr>
            <p:ph type="dt" sz="half" idx="19"/>
          </p:nvPr>
        </p:nvSpPr>
        <p:spPr/>
        <p:txBody>
          <a:bodyPr/>
          <a:lstStyle>
            <a:lvl1pPr>
              <a:defRPr smtClean="0"/>
            </a:lvl1pPr>
          </a:lstStyle>
          <a:p>
            <a:pPr>
              <a:defRPr/>
            </a:pPr>
            <a:fld id="{EA60238E-EBCF-4BD6-9639-62CF52D5DFE7}" type="datetime1">
              <a:rPr lang="en-US" altLang="en-US"/>
              <a:pPr>
                <a:defRPr/>
              </a:pPr>
              <a:t>9/9/2016</a:t>
            </a:fld>
            <a:endParaRPr lang="en-US" altLang="en-US"/>
          </a:p>
        </p:txBody>
      </p:sp>
      <p:sp>
        <p:nvSpPr>
          <p:cNvPr id="10" name="Footer Placeholder 5"/>
          <p:cNvSpPr>
            <a:spLocks noGrp="1"/>
          </p:cNvSpPr>
          <p:nvPr>
            <p:ph type="ftr" sz="quarter" idx="20"/>
          </p:nvPr>
        </p:nvSpPr>
        <p:spPr/>
        <p:txBody>
          <a:bodyPr/>
          <a:lstStyle>
            <a:lvl1pPr>
              <a:defRPr/>
            </a:lvl1pPr>
          </a:lstStyle>
          <a:p>
            <a:pPr>
              <a:defRPr/>
            </a:pPr>
            <a:endParaRPr lang="en-US"/>
          </a:p>
        </p:txBody>
      </p:sp>
      <p:sp>
        <p:nvSpPr>
          <p:cNvPr id="11" name="Slide Number Placeholder 6"/>
          <p:cNvSpPr>
            <a:spLocks noGrp="1"/>
          </p:cNvSpPr>
          <p:nvPr>
            <p:ph type="sldNum" sz="quarter" idx="21"/>
          </p:nvPr>
        </p:nvSpPr>
        <p:spPr/>
        <p:txBody>
          <a:bodyPr/>
          <a:lstStyle>
            <a:lvl1pPr>
              <a:defRPr/>
            </a:lvl1pPr>
          </a:lstStyle>
          <a:p>
            <a:fld id="{C30C50CB-E1CE-472D-86CC-CD9B11E6B326}" type="slidenum">
              <a:rPr lang="en-US" altLang="en-US"/>
              <a:pPr/>
              <a:t>‹#›</a:t>
            </a:fld>
            <a:endParaRPr lang="en-US" altLang="en-US"/>
          </a:p>
        </p:txBody>
      </p:sp>
    </p:spTree>
    <p:extLst>
      <p:ext uri="{BB962C8B-B14F-4D97-AF65-F5344CB8AC3E}">
        <p14:creationId xmlns:p14="http://schemas.microsoft.com/office/powerpoint/2010/main" val="4149178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Rectangle 2"/>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4"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2"/>
          <p:cNvSpPr>
            <a:spLocks noGrp="1"/>
          </p:cNvSpPr>
          <p:nvPr>
            <p:ph type="dt" sz="half" idx="10"/>
          </p:nvPr>
        </p:nvSpPr>
        <p:spPr/>
        <p:txBody>
          <a:bodyPr/>
          <a:lstStyle>
            <a:lvl1pPr>
              <a:defRPr smtClean="0"/>
            </a:lvl1pPr>
          </a:lstStyle>
          <a:p>
            <a:pPr>
              <a:defRPr/>
            </a:pPr>
            <a:fld id="{323A7AFF-4D68-4EC2-8EB7-3740192CC383}" type="datetime1">
              <a:rPr lang="en-US" altLang="en-US"/>
              <a:pPr>
                <a:defRPr/>
              </a:pPr>
              <a:t>9/9/2016</a:t>
            </a:fld>
            <a:endParaRPr lang="en-US" alt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fld id="{95F14067-8F0B-4E84-A8AF-312784E20A06}" type="slidenum">
              <a:rPr lang="en-US" altLang="en-US"/>
              <a:pPr/>
              <a:t>‹#›</a:t>
            </a:fld>
            <a:endParaRPr lang="en-US" altLang="en-US"/>
          </a:p>
        </p:txBody>
      </p:sp>
    </p:spTree>
    <p:extLst>
      <p:ext uri="{BB962C8B-B14F-4D97-AF65-F5344CB8AC3E}">
        <p14:creationId xmlns:p14="http://schemas.microsoft.com/office/powerpoint/2010/main" val="4598509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Rectangle 1"/>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3" name="Date Placeholder 1"/>
          <p:cNvSpPr>
            <a:spLocks noGrp="1"/>
          </p:cNvSpPr>
          <p:nvPr>
            <p:ph type="dt" sz="half" idx="10"/>
          </p:nvPr>
        </p:nvSpPr>
        <p:spPr/>
        <p:txBody>
          <a:bodyPr/>
          <a:lstStyle>
            <a:lvl1pPr>
              <a:defRPr smtClean="0"/>
            </a:lvl1pPr>
          </a:lstStyle>
          <a:p>
            <a:pPr>
              <a:defRPr/>
            </a:pPr>
            <a:fld id="{FD511452-E58A-4E2E-86F7-2AB6CE3D7583}" type="datetime1">
              <a:rPr lang="en-US" altLang="en-US"/>
              <a:pPr>
                <a:defRPr/>
              </a:pPr>
              <a:t>9/9/2016</a:t>
            </a:fld>
            <a:endParaRPr lang="en-US" alt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fld id="{2CC0BF77-4FAB-4EFE-9183-AF5AC5F452B2}" type="slidenum">
              <a:rPr lang="en-US" altLang="en-US"/>
              <a:pPr/>
              <a:t>‹#›</a:t>
            </a:fld>
            <a:endParaRPr lang="en-US" altLang="en-US"/>
          </a:p>
        </p:txBody>
      </p:sp>
    </p:spTree>
    <p:extLst>
      <p:ext uri="{BB962C8B-B14F-4D97-AF65-F5344CB8AC3E}">
        <p14:creationId xmlns:p14="http://schemas.microsoft.com/office/powerpoint/2010/main" val="33297258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7"/>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5400" b="1">
                <a:solidFill>
                  <a:srgbClr val="C7EEEC"/>
                </a:solidFill>
              </a:rPr>
              <a:t>+</a:t>
            </a: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smtClean="0"/>
            </a:lvl1pPr>
          </a:lstStyle>
          <a:p>
            <a:pPr>
              <a:defRPr/>
            </a:pPr>
            <a:fld id="{292C455D-B4AF-479F-A735-C3D03E873665}" type="datetime1">
              <a:rPr lang="en-US" altLang="en-US"/>
              <a:pPr>
                <a:defRPr/>
              </a:pPr>
              <a:t>9/9/2016</a:t>
            </a:fld>
            <a:endParaRPr lang="en-US" altLang="en-US"/>
          </a:p>
        </p:txBody>
      </p:sp>
      <p:sp>
        <p:nvSpPr>
          <p:cNvPr id="8" name="Footer Placeholder 5"/>
          <p:cNvSpPr>
            <a:spLocks noGrp="1"/>
          </p:cNvSpPr>
          <p:nvPr>
            <p:ph type="ftr" sz="quarter" idx="11"/>
          </p:nvPr>
        </p:nvSpPr>
        <p:spPr>
          <a:xfrm>
            <a:off x="3859213" y="6423025"/>
            <a:ext cx="3316287" cy="365125"/>
          </a:xfrm>
        </p:spPr>
        <p:txBody>
          <a:bodyPr/>
          <a:lstStyle>
            <a:lvl1pPr>
              <a:defRPr/>
            </a:lvl1pPr>
          </a:lstStyle>
          <a:p>
            <a:pPr>
              <a:defRPr/>
            </a:pPr>
            <a:endParaRPr lang="en-US"/>
          </a:p>
        </p:txBody>
      </p:sp>
    </p:spTree>
    <p:extLst>
      <p:ext uri="{BB962C8B-B14F-4D97-AF65-F5344CB8AC3E}">
        <p14:creationId xmlns:p14="http://schemas.microsoft.com/office/powerpoint/2010/main" val="13477684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7"/>
          <p:cNvSpPr txBox="1">
            <a:spLocks noChangeArrowheads="1"/>
          </p:cNvSpPr>
          <p:nvPr/>
        </p:nvSpPr>
        <p:spPr bwMode="auto">
          <a:xfrm>
            <a:off x="3989388" y="3370263"/>
            <a:ext cx="2206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400" b="1">
                <a:solidFill>
                  <a:srgbClr val="C7EEEC"/>
                </a:solidFill>
              </a:rPr>
              <a:t>+ </a:t>
            </a: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smtClean="0"/>
            </a:lvl1pPr>
          </a:lstStyle>
          <a:p>
            <a:pPr>
              <a:defRPr/>
            </a:pPr>
            <a:fld id="{FA129D4C-03DC-4D4B-957D-298484E4A6E4}" type="datetime1">
              <a:rPr lang="en-US" altLang="en-US"/>
              <a:pPr>
                <a:defRPr/>
              </a:pPr>
              <a:t>9/9/2016</a:t>
            </a:fld>
            <a:endParaRPr lang="en-US" altLang="en-US"/>
          </a:p>
        </p:txBody>
      </p:sp>
      <p:sp>
        <p:nvSpPr>
          <p:cNvPr id="8" name="Footer Placeholder 5"/>
          <p:cNvSpPr>
            <a:spLocks noGrp="1"/>
          </p:cNvSpPr>
          <p:nvPr>
            <p:ph type="ftr" sz="quarter" idx="11"/>
          </p:nvPr>
        </p:nvSpPr>
        <p:spPr>
          <a:xfrm>
            <a:off x="4191000" y="6423025"/>
            <a:ext cx="3005138" cy="365125"/>
          </a:xfrm>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fld id="{B52F8511-8661-4F57-B2BF-882F3DE446D1}" type="slidenum">
              <a:rPr lang="en-US" altLang="en-US"/>
              <a:pPr/>
              <a:t>‹#›</a:t>
            </a:fld>
            <a:endParaRPr lang="en-US" altLang="en-US"/>
          </a:p>
        </p:txBody>
      </p:sp>
    </p:spTree>
    <p:extLst>
      <p:ext uri="{BB962C8B-B14F-4D97-AF65-F5344CB8AC3E}">
        <p14:creationId xmlns:p14="http://schemas.microsoft.com/office/powerpoint/2010/main" val="24736449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5" name="Rectangle 4"/>
          <p:cNvSpPr/>
          <p:nvPr/>
        </p:nvSpPr>
        <p:spPr>
          <a:xfrm>
            <a:off x="6802438" y="228600"/>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p:cNvSpPr/>
          <p:nvPr/>
        </p:nvSpPr>
        <p:spPr>
          <a:xfrm>
            <a:off x="6802438" y="2378075"/>
            <a:ext cx="2057400" cy="2038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8"/>
          <p:cNvSpPr txBox="1">
            <a:spLocks noChangeArrowheads="1"/>
          </p:cNvSpPr>
          <p:nvPr/>
        </p:nvSpPr>
        <p:spPr bwMode="auto">
          <a:xfrm>
            <a:off x="327025" y="4632325"/>
            <a:ext cx="2206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400" b="1">
                <a:solidFill>
                  <a:srgbClr val="C7EEEC"/>
                </a:solidFill>
              </a:rPr>
              <a:t>+ </a:t>
            </a:r>
          </a:p>
        </p:txBody>
      </p:sp>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smtClean="0"/>
            </a:lvl1pPr>
          </a:lstStyle>
          <a:p>
            <a:pPr>
              <a:defRPr/>
            </a:pPr>
            <a:fld id="{9FE908FF-C5F8-45DC-84D1-824828BBBF61}" type="datetime1">
              <a:rPr lang="en-US" altLang="en-US"/>
              <a:pPr>
                <a:defRPr/>
              </a:pPr>
              <a:t>9/9/2016</a:t>
            </a:fld>
            <a:endParaRPr lang="en-US" alt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fld id="{DDD39D14-8187-4ADF-8749-C3DF8870A347}" type="slidenum">
              <a:rPr lang="en-US" altLang="en-US"/>
              <a:pPr/>
              <a:t>‹#›</a:t>
            </a:fld>
            <a:endParaRPr lang="en-US" altLang="en-US"/>
          </a:p>
        </p:txBody>
      </p:sp>
    </p:spTree>
    <p:extLst>
      <p:ext uri="{BB962C8B-B14F-4D97-AF65-F5344CB8AC3E}">
        <p14:creationId xmlns:p14="http://schemas.microsoft.com/office/powerpoint/2010/main" val="931992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6" name="Rectangle 5"/>
          <p:cNvSpPr/>
          <p:nvPr/>
        </p:nvSpPr>
        <p:spPr>
          <a:xfrm>
            <a:off x="282575" y="228600"/>
            <a:ext cx="638651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7"/>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5400" b="1">
                <a:solidFill>
                  <a:srgbClr val="C7EEEC"/>
                </a:solidFill>
              </a:rPr>
              <a:t>+</a:t>
            </a: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6802438" y="237494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3" name="Picture Placeholder 12"/>
          <p:cNvSpPr>
            <a:spLocks noGrp="1"/>
          </p:cNvSpPr>
          <p:nvPr>
            <p:ph type="pic" sz="quarter" idx="14"/>
          </p:nvPr>
        </p:nvSpPr>
        <p:spPr>
          <a:xfrm>
            <a:off x="6802438" y="4535424"/>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9" name="Date Placeholder 4"/>
          <p:cNvSpPr>
            <a:spLocks noGrp="1"/>
          </p:cNvSpPr>
          <p:nvPr>
            <p:ph type="dt" sz="half" idx="15"/>
          </p:nvPr>
        </p:nvSpPr>
        <p:spPr>
          <a:xfrm>
            <a:off x="5211763" y="6235700"/>
            <a:ext cx="1349375" cy="365125"/>
          </a:xfrm>
        </p:spPr>
        <p:txBody>
          <a:bodyPr/>
          <a:lstStyle>
            <a:lvl1pPr>
              <a:defRPr smtClean="0">
                <a:solidFill>
                  <a:schemeClr val="bg1"/>
                </a:solidFill>
              </a:defRPr>
            </a:lvl1pPr>
          </a:lstStyle>
          <a:p>
            <a:pPr>
              <a:defRPr/>
            </a:pPr>
            <a:fld id="{14C7A0E6-BC02-4D38-BB90-1B7C70637B74}" type="datetime1">
              <a:rPr lang="en-US" altLang="en-US"/>
              <a:pPr>
                <a:defRPr/>
              </a:pPr>
              <a:t>9/9/2016</a:t>
            </a:fld>
            <a:endParaRPr lang="en-US" altLang="en-US"/>
          </a:p>
        </p:txBody>
      </p:sp>
      <p:sp>
        <p:nvSpPr>
          <p:cNvPr id="10" name="Footer Placeholder 5"/>
          <p:cNvSpPr>
            <a:spLocks noGrp="1"/>
          </p:cNvSpPr>
          <p:nvPr>
            <p:ph type="ftr" sz="quarter" idx="16"/>
          </p:nvPr>
        </p:nvSpPr>
        <p:spPr>
          <a:xfrm>
            <a:off x="381000" y="6235700"/>
            <a:ext cx="4648200" cy="365125"/>
          </a:xfrm>
        </p:spPr>
        <p:txBody>
          <a:bodyPr/>
          <a:lstStyle>
            <a:lvl1pPr>
              <a:defRPr>
                <a:solidFill>
                  <a:schemeClr val="bg1"/>
                </a:solidFill>
              </a:defRPr>
            </a:lvl1pPr>
          </a:lstStyle>
          <a:p>
            <a:pPr>
              <a:defRPr/>
            </a:pPr>
            <a:endParaRPr lang="en-US"/>
          </a:p>
        </p:txBody>
      </p:sp>
      <p:sp>
        <p:nvSpPr>
          <p:cNvPr id="11" name="Slide Number Placeholder 6"/>
          <p:cNvSpPr>
            <a:spLocks noGrp="1"/>
          </p:cNvSpPr>
          <p:nvPr>
            <p:ph type="sldNum" sz="quarter" idx="17"/>
          </p:nvPr>
        </p:nvSpPr>
        <p:spPr/>
        <p:txBody>
          <a:bodyPr/>
          <a:lstStyle>
            <a:lvl1pPr>
              <a:defRPr/>
            </a:lvl1pPr>
          </a:lstStyle>
          <a:p>
            <a:fld id="{DC73DAC6-2C63-473C-BC80-BDA7954FEC42}" type="slidenum">
              <a:rPr lang="en-US" altLang="en-US"/>
              <a:pPr/>
              <a:t>‹#›</a:t>
            </a:fld>
            <a:endParaRPr lang="en-US" altLang="en-US"/>
          </a:p>
        </p:txBody>
      </p:sp>
    </p:spTree>
    <p:extLst>
      <p:ext uri="{BB962C8B-B14F-4D97-AF65-F5344CB8AC3E}">
        <p14:creationId xmlns:p14="http://schemas.microsoft.com/office/powerpoint/2010/main" val="33247447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7" name="Rectangle 6"/>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5400" b="1">
                <a:solidFill>
                  <a:srgbClr val="C7EEEC"/>
                </a:solidFill>
              </a:rPr>
              <a:t>+</a:t>
            </a:r>
          </a:p>
        </p:txBody>
      </p:sp>
      <p:sp>
        <p:nvSpPr>
          <p:cNvPr id="9" name="Rectangle 8"/>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Rectangle 9"/>
          <p:cNvSpPr/>
          <p:nvPr/>
        </p:nvSpPr>
        <p:spPr>
          <a:xfrm>
            <a:off x="4624388" y="4535488"/>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4624388" y="22860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3" name="Picture Placeholder 12"/>
          <p:cNvSpPr>
            <a:spLocks noGrp="1"/>
          </p:cNvSpPr>
          <p:nvPr>
            <p:ph type="pic" sz="quarter" idx="14"/>
          </p:nvPr>
        </p:nvSpPr>
        <p:spPr>
          <a:xfrm>
            <a:off x="4624388" y="2381663"/>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4" name="Picture Placeholder 12"/>
          <p:cNvSpPr>
            <a:spLocks noGrp="1"/>
          </p:cNvSpPr>
          <p:nvPr>
            <p:ph type="pic" sz="quarter" idx="15"/>
          </p:nvPr>
        </p:nvSpPr>
        <p:spPr>
          <a:xfrm>
            <a:off x="6803136" y="2381662"/>
            <a:ext cx="2057400" cy="4187952"/>
          </a:xfrm>
        </p:spPr>
        <p:txBody>
          <a:bodyPr rtlCol="0">
            <a:normAutofit/>
          </a:bodyPr>
          <a:lstStyle>
            <a:lvl1pPr>
              <a:buNone/>
              <a:defRPr/>
            </a:lvl1pPr>
          </a:lstStyle>
          <a:p>
            <a:pPr lvl="0"/>
            <a:r>
              <a:rPr lang="en-US" noProof="0" dirty="0" smtClean="0"/>
              <a:t>Click icon to add picture</a:t>
            </a:r>
            <a:endParaRPr noProof="0" dirty="0"/>
          </a:p>
        </p:txBody>
      </p:sp>
      <p:sp>
        <p:nvSpPr>
          <p:cNvPr id="11" name="Date Placeholder 4"/>
          <p:cNvSpPr>
            <a:spLocks noGrp="1"/>
          </p:cNvSpPr>
          <p:nvPr>
            <p:ph type="dt" sz="half" idx="16"/>
          </p:nvPr>
        </p:nvSpPr>
        <p:spPr>
          <a:xfrm>
            <a:off x="3048000" y="6235700"/>
            <a:ext cx="1347788" cy="365125"/>
          </a:xfrm>
        </p:spPr>
        <p:txBody>
          <a:bodyPr/>
          <a:lstStyle>
            <a:lvl1pPr>
              <a:defRPr smtClean="0">
                <a:solidFill>
                  <a:schemeClr val="bg1"/>
                </a:solidFill>
              </a:defRPr>
            </a:lvl1pPr>
          </a:lstStyle>
          <a:p>
            <a:pPr>
              <a:defRPr/>
            </a:pPr>
            <a:fld id="{28E22674-C624-473E-A8B9-79DD584422CB}" type="datetime1">
              <a:rPr lang="en-US" altLang="en-US"/>
              <a:pPr>
                <a:defRPr/>
              </a:pPr>
              <a:t>9/9/2016</a:t>
            </a:fld>
            <a:endParaRPr lang="en-US" altLang="en-US"/>
          </a:p>
        </p:txBody>
      </p:sp>
      <p:sp>
        <p:nvSpPr>
          <p:cNvPr id="15" name="Footer Placeholder 5"/>
          <p:cNvSpPr>
            <a:spLocks noGrp="1"/>
          </p:cNvSpPr>
          <p:nvPr>
            <p:ph type="ftr" sz="quarter" idx="17"/>
          </p:nvPr>
        </p:nvSpPr>
        <p:spPr>
          <a:xfrm>
            <a:off x="381000" y="6235700"/>
            <a:ext cx="2590800" cy="365125"/>
          </a:xfrm>
        </p:spPr>
        <p:txBody>
          <a:bodyPr/>
          <a:lstStyle>
            <a:lvl1pPr>
              <a:defRPr>
                <a:solidFill>
                  <a:schemeClr val="bg1"/>
                </a:solidFill>
              </a:defRPr>
            </a:lvl1pPr>
          </a:lstStyle>
          <a:p>
            <a:pPr>
              <a:defRPr/>
            </a:pPr>
            <a:endParaRPr lang="en-US"/>
          </a:p>
        </p:txBody>
      </p:sp>
      <p:sp>
        <p:nvSpPr>
          <p:cNvPr id="16" name="Slide Number Placeholder 6"/>
          <p:cNvSpPr>
            <a:spLocks noGrp="1"/>
          </p:cNvSpPr>
          <p:nvPr>
            <p:ph type="sldNum" sz="quarter" idx="18"/>
          </p:nvPr>
        </p:nvSpPr>
        <p:spPr/>
        <p:txBody>
          <a:bodyPr/>
          <a:lstStyle>
            <a:lvl1pPr>
              <a:defRPr/>
            </a:lvl1pPr>
          </a:lstStyle>
          <a:p>
            <a:fld id="{E7AE905C-21B3-4122-8D27-86B293543A32}" type="slidenum">
              <a:rPr lang="en-US" altLang="en-US"/>
              <a:pPr/>
              <a:t>‹#›</a:t>
            </a:fld>
            <a:endParaRPr lang="en-US" altLang="en-US"/>
          </a:p>
        </p:txBody>
      </p:sp>
    </p:spTree>
    <p:extLst>
      <p:ext uri="{BB962C8B-B14F-4D97-AF65-F5344CB8AC3E}">
        <p14:creationId xmlns:p14="http://schemas.microsoft.com/office/powerpoint/2010/main" val="36352764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7" name="Rectangle 6"/>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p:cNvSpPr txBox="1">
            <a:spLocks noChangeArrowheads="1"/>
          </p:cNvSpPr>
          <p:nvPr/>
        </p:nvSpPr>
        <p:spPr bwMode="auto">
          <a:xfrm>
            <a:off x="4749800" y="3370263"/>
            <a:ext cx="2206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400" b="1">
                <a:solidFill>
                  <a:srgbClr val="C7EEEC"/>
                </a:solidFill>
              </a:rPr>
              <a:t>+ </a:t>
            </a: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Picture Placeholder 12"/>
          <p:cNvSpPr>
            <a:spLocks noGrp="1"/>
          </p:cNvSpPr>
          <p:nvPr>
            <p:ph type="pic" sz="quarter" idx="13"/>
          </p:nvPr>
        </p:nvSpPr>
        <p:spPr>
          <a:xfrm>
            <a:off x="277905" y="22860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5" name="Picture Placeholder 12"/>
          <p:cNvSpPr>
            <a:spLocks noGrp="1"/>
          </p:cNvSpPr>
          <p:nvPr>
            <p:ph type="pic" sz="quarter" idx="14"/>
          </p:nvPr>
        </p:nvSpPr>
        <p:spPr>
          <a:xfrm>
            <a:off x="2460625" y="22860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9" name="Date Placeholder 4"/>
          <p:cNvSpPr>
            <a:spLocks noGrp="1"/>
          </p:cNvSpPr>
          <p:nvPr>
            <p:ph type="dt" sz="half" idx="15"/>
          </p:nvPr>
        </p:nvSpPr>
        <p:spPr>
          <a:xfrm>
            <a:off x="7391400" y="6423025"/>
            <a:ext cx="1536700" cy="365125"/>
          </a:xfrm>
        </p:spPr>
        <p:txBody>
          <a:bodyPr/>
          <a:lstStyle>
            <a:lvl1pPr>
              <a:defRPr smtClean="0"/>
            </a:lvl1pPr>
          </a:lstStyle>
          <a:p>
            <a:pPr>
              <a:defRPr/>
            </a:pPr>
            <a:fld id="{AA51E7EF-9CFF-4D95-961D-A9D6AB40AF8D}" type="datetime1">
              <a:rPr lang="en-US" altLang="en-US"/>
              <a:pPr>
                <a:defRPr/>
              </a:pPr>
              <a:t>9/9/2016</a:t>
            </a:fld>
            <a:endParaRPr lang="en-US" altLang="en-US"/>
          </a:p>
        </p:txBody>
      </p:sp>
      <p:sp>
        <p:nvSpPr>
          <p:cNvPr id="10" name="Footer Placeholder 5"/>
          <p:cNvSpPr>
            <a:spLocks noGrp="1"/>
          </p:cNvSpPr>
          <p:nvPr>
            <p:ph type="ftr" sz="quarter" idx="16"/>
          </p:nvPr>
        </p:nvSpPr>
        <p:spPr>
          <a:xfrm>
            <a:off x="4191000" y="6423025"/>
            <a:ext cx="3005138" cy="365125"/>
          </a:xfrm>
        </p:spPr>
        <p:txBody>
          <a:bodyPr/>
          <a:lstStyle>
            <a:lvl1pPr>
              <a:defRPr/>
            </a:lvl1pPr>
          </a:lstStyle>
          <a:p>
            <a:pPr>
              <a:defRPr/>
            </a:pPr>
            <a:endParaRPr lang="en-US"/>
          </a:p>
        </p:txBody>
      </p:sp>
      <p:sp>
        <p:nvSpPr>
          <p:cNvPr id="11" name="Slide Number Placeholder 6"/>
          <p:cNvSpPr>
            <a:spLocks noGrp="1"/>
          </p:cNvSpPr>
          <p:nvPr>
            <p:ph type="sldNum" sz="quarter" idx="17"/>
          </p:nvPr>
        </p:nvSpPr>
        <p:spPr/>
        <p:txBody>
          <a:bodyPr/>
          <a:lstStyle>
            <a:lvl1pPr>
              <a:defRPr/>
            </a:lvl1pPr>
          </a:lstStyle>
          <a:p>
            <a:fld id="{2C1427AD-FDEA-4F9C-9E2C-B57B8169AB51}" type="slidenum">
              <a:rPr lang="en-US" altLang="en-US"/>
              <a:pPr/>
              <a:t>‹#›</a:t>
            </a:fld>
            <a:endParaRPr lang="en-US" altLang="en-US"/>
          </a:p>
        </p:txBody>
      </p:sp>
    </p:spTree>
    <p:extLst>
      <p:ext uri="{BB962C8B-B14F-4D97-AF65-F5344CB8AC3E}">
        <p14:creationId xmlns:p14="http://schemas.microsoft.com/office/powerpoint/2010/main" val="26238825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4" name="Rectangle 3"/>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p:txBody>
          <a:bodyPr/>
          <a:lstStyle>
            <a:lvl1pPr>
              <a:defRPr smtClean="0"/>
            </a:lvl1pPr>
          </a:lstStyle>
          <a:p>
            <a:pPr>
              <a:defRPr/>
            </a:pPr>
            <a:fld id="{62BB2CC7-70CD-41F1-A19D-125863F17DAC}" type="datetime1">
              <a:rPr lang="en-US" altLang="en-US"/>
              <a:pPr>
                <a:defRPr/>
              </a:pPr>
              <a:t>9/9/2016</a:t>
            </a:fld>
            <a:endParaRPr lang="en-US" alt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17BF0982-A8F1-460F-93C7-9F191A39BD32}" type="slidenum">
              <a:rPr lang="en-US" altLang="en-US"/>
              <a:pPr/>
              <a:t>‹#›</a:t>
            </a:fld>
            <a:endParaRPr lang="en-US" altLang="en-US"/>
          </a:p>
        </p:txBody>
      </p:sp>
    </p:spTree>
    <p:extLst>
      <p:ext uri="{BB962C8B-B14F-4D97-AF65-F5344CB8AC3E}">
        <p14:creationId xmlns:p14="http://schemas.microsoft.com/office/powerpoint/2010/main" val="2367598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Rectangle 3"/>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0"/>
          </p:nvPr>
        </p:nvSpPr>
        <p:spPr/>
        <p:txBody>
          <a:bodyPr/>
          <a:lstStyle>
            <a:lvl1pPr>
              <a:defRPr smtClean="0"/>
            </a:lvl1pPr>
          </a:lstStyle>
          <a:p>
            <a:pPr>
              <a:defRPr/>
            </a:pPr>
            <a:fld id="{91379B4D-72B8-4872-9E65-BDEC1A0F0DC9}" type="datetime1">
              <a:rPr lang="en-US" altLang="en-US"/>
              <a:pPr>
                <a:defRPr/>
              </a:pPr>
              <a:t>9/9/2016</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39442339-32F3-4F03-A524-EF3817598DCA}" type="slidenum">
              <a:rPr lang="en-US" altLang="en-US"/>
              <a:pPr/>
              <a:t>‹#›</a:t>
            </a:fld>
            <a:endParaRPr lang="en-US" altLang="en-US"/>
          </a:p>
        </p:txBody>
      </p:sp>
    </p:spTree>
    <p:extLst>
      <p:ext uri="{BB962C8B-B14F-4D97-AF65-F5344CB8AC3E}">
        <p14:creationId xmlns:p14="http://schemas.microsoft.com/office/powerpoint/2010/main" val="31319736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4" name="Rectangle 3"/>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7"/>
          <p:cNvSpPr txBox="1">
            <a:spLocks noChangeArrowheads="1"/>
          </p:cNvSpPr>
          <p:nvPr/>
        </p:nvSpPr>
        <p:spPr bwMode="auto">
          <a:xfrm rot="16200000">
            <a:off x="8593932" y="561181"/>
            <a:ext cx="26035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Vertical Title 1"/>
          <p:cNvSpPr>
            <a:spLocks noGrp="1"/>
          </p:cNvSpPr>
          <p:nvPr>
            <p:ph type="title" orient="vert"/>
          </p:nvPr>
        </p:nvSpPr>
        <p:spPr>
          <a:xfrm>
            <a:off x="7995772" y="954742"/>
            <a:ext cx="681318" cy="517142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p:txBody>
          <a:bodyPr/>
          <a:lstStyle>
            <a:lvl1pPr>
              <a:defRPr smtClean="0"/>
            </a:lvl1pPr>
          </a:lstStyle>
          <a:p>
            <a:pPr>
              <a:defRPr/>
            </a:pPr>
            <a:fld id="{016F03FA-10FF-4D94-B94F-17BBAD20CD22}" type="datetime1">
              <a:rPr lang="en-US" altLang="en-US"/>
              <a:pPr>
                <a:defRPr/>
              </a:pPr>
              <a:t>9/9/2016</a:t>
            </a:fld>
            <a:endParaRPr lang="en-US" alt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493509E9-7C4D-4966-AB18-1662B87B0EEA}" type="slidenum">
              <a:rPr lang="en-US" altLang="en-US"/>
              <a:pPr/>
              <a:t>‹#›</a:t>
            </a:fld>
            <a:endParaRPr lang="en-US" altLang="en-US"/>
          </a:p>
        </p:txBody>
      </p:sp>
    </p:spTree>
    <p:extLst>
      <p:ext uri="{BB962C8B-B14F-4D97-AF65-F5344CB8AC3E}">
        <p14:creationId xmlns:p14="http://schemas.microsoft.com/office/powerpoint/2010/main" val="7411343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Rectangle 3"/>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13"/>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3" name="Content Placeholder 2"/>
          <p:cNvSpPr>
            <a:spLocks noGrp="1"/>
          </p:cNvSpPr>
          <p:nvPr>
            <p:ph idx="1"/>
          </p:nvPr>
        </p:nvSpPr>
        <p:spPr>
          <a:xfrm>
            <a:off x="498475" y="1981200"/>
            <a:ext cx="7556500" cy="4144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0"/>
          </p:nvPr>
        </p:nvSpPr>
        <p:spPr>
          <a:xfrm>
            <a:off x="6794500" y="6423025"/>
            <a:ext cx="2133600" cy="365125"/>
          </a:xfrm>
          <a:prstGeom prst="rect">
            <a:avLst/>
          </a:prstGeom>
        </p:spPr>
        <p:txBody>
          <a:bodyPr/>
          <a:lstStyle>
            <a:lvl1pPr>
              <a:defRPr smtClean="0">
                <a:latin typeface="Arial" charset="0"/>
              </a:defRPr>
            </a:lvl1pPr>
          </a:lstStyle>
          <a:p>
            <a:pPr>
              <a:defRPr/>
            </a:pPr>
            <a:fld id="{00498AA7-2705-4D40-8B38-1524B1D9D055}" type="datetime1">
              <a:rPr lang="en-US" altLang="en-US"/>
              <a:pPr>
                <a:defRPr/>
              </a:pPr>
              <a:t>9/9/2016</a:t>
            </a:fld>
            <a:endParaRPr lang="en-US" altLang="en-US"/>
          </a:p>
        </p:txBody>
      </p:sp>
      <p:sp>
        <p:nvSpPr>
          <p:cNvPr id="8" name="Footer Placeholder 4"/>
          <p:cNvSpPr>
            <a:spLocks noGrp="1"/>
          </p:cNvSpPr>
          <p:nvPr>
            <p:ph type="ftr" sz="quarter" idx="11"/>
          </p:nvPr>
        </p:nvSpPr>
        <p:spPr>
          <a:xfrm>
            <a:off x="201613" y="6423025"/>
            <a:ext cx="6122987" cy="365125"/>
          </a:xfrm>
          <a:prstGeom prst="rect">
            <a:avLst/>
          </a:prstGeom>
        </p:spPr>
        <p:txBody>
          <a:bodyPr/>
          <a:lstStyle>
            <a:lvl1pPr>
              <a:defRPr>
                <a:latin typeface="Arial" charset="0"/>
              </a:defRPr>
            </a:lvl1pPr>
          </a:lstStyle>
          <a:p>
            <a:pPr>
              <a:defRPr/>
            </a:pPr>
            <a:endParaRPr lang="en-US"/>
          </a:p>
        </p:txBody>
      </p:sp>
      <p:sp>
        <p:nvSpPr>
          <p:cNvPr id="9" name="Slide Number Placeholder 5"/>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7457CEC-ECD2-4401-9488-C58D19E73FC9}" type="slidenum">
              <a:rPr lang="en-US" altLang="en-US"/>
              <a:pPr/>
              <a:t>‹#›</a:t>
            </a:fld>
            <a:endParaRPr lang="en-US" altLang="en-US"/>
          </a:p>
        </p:txBody>
      </p:sp>
    </p:spTree>
    <p:extLst>
      <p:ext uri="{BB962C8B-B14F-4D97-AF65-F5344CB8AC3E}">
        <p14:creationId xmlns:p14="http://schemas.microsoft.com/office/powerpoint/2010/main" val="26476338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5" name="Rectangle 4"/>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13"/>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a:xfrm>
            <a:off x="498474" y="134471"/>
            <a:ext cx="7556313" cy="995082"/>
          </a:xfrm>
          <a:prstGeom prst="rect">
            <a:avLst/>
          </a:prstGeom>
        </p:spPr>
        <p:txBody>
          <a:bodyPr anchor="b"/>
          <a:lstStyle/>
          <a:p>
            <a:r>
              <a:rPr lang="en-US" smtClean="0"/>
              <a:t>Click to edit Master title style</a:t>
            </a:r>
            <a:endParaRPr/>
          </a:p>
        </p:txBody>
      </p:sp>
      <p:sp>
        <p:nvSpPr>
          <p:cNvPr id="3" name="Content Placeholder 2"/>
          <p:cNvSpPr>
            <a:spLocks noGrp="1"/>
          </p:cNvSpPr>
          <p:nvPr>
            <p:ph idx="1"/>
          </p:nvPr>
        </p:nvSpPr>
        <p:spPr>
          <a:xfrm>
            <a:off x="498475" y="1981200"/>
            <a:ext cx="7556500" cy="4144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Text Placeholder 3"/>
          <p:cNvSpPr>
            <a:spLocks noGrp="1"/>
          </p:cNvSpPr>
          <p:nvPr>
            <p:ph type="body" sz="half" idx="2"/>
          </p:nvPr>
        </p:nvSpPr>
        <p:spPr>
          <a:xfrm>
            <a:off x="498518" y="1129553"/>
            <a:ext cx="7558960" cy="774700"/>
          </a:xfrm>
          <a:prstGeom prst="rect">
            <a:avLst/>
          </a:prstGeom>
        </p:spPr>
        <p:txBody>
          <a:bodyPr rtlCol="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3"/>
          <p:cNvSpPr>
            <a:spLocks noGrp="1"/>
          </p:cNvSpPr>
          <p:nvPr>
            <p:ph type="dt" sz="half" idx="10"/>
          </p:nvPr>
        </p:nvSpPr>
        <p:spPr>
          <a:xfrm>
            <a:off x="6794500" y="6423025"/>
            <a:ext cx="2133600" cy="365125"/>
          </a:xfrm>
          <a:prstGeom prst="rect">
            <a:avLst/>
          </a:prstGeom>
        </p:spPr>
        <p:txBody>
          <a:bodyPr/>
          <a:lstStyle>
            <a:lvl1pPr>
              <a:defRPr smtClean="0">
                <a:latin typeface="Arial" charset="0"/>
              </a:defRPr>
            </a:lvl1pPr>
          </a:lstStyle>
          <a:p>
            <a:pPr>
              <a:defRPr/>
            </a:pPr>
            <a:fld id="{816315AD-2E11-4B23-9CFB-4C50300BCD8B}" type="datetime1">
              <a:rPr lang="en-US" altLang="en-US"/>
              <a:pPr>
                <a:defRPr/>
              </a:pPr>
              <a:t>9/9/2016</a:t>
            </a:fld>
            <a:endParaRPr lang="en-US" altLang="en-US"/>
          </a:p>
        </p:txBody>
      </p:sp>
      <p:sp>
        <p:nvSpPr>
          <p:cNvPr id="8" name="Footer Placeholder 4"/>
          <p:cNvSpPr>
            <a:spLocks noGrp="1"/>
          </p:cNvSpPr>
          <p:nvPr>
            <p:ph type="ftr" sz="quarter" idx="11"/>
          </p:nvPr>
        </p:nvSpPr>
        <p:spPr>
          <a:xfrm>
            <a:off x="201613" y="6423025"/>
            <a:ext cx="6122987" cy="365125"/>
          </a:xfrm>
          <a:prstGeom prst="rect">
            <a:avLst/>
          </a:prstGeom>
        </p:spPr>
        <p:txBody>
          <a:bodyPr/>
          <a:lstStyle>
            <a:lvl1pPr>
              <a:defRPr>
                <a:latin typeface="Arial" charset="0"/>
              </a:defRPr>
            </a:lvl1pPr>
          </a:lstStyle>
          <a:p>
            <a:pPr>
              <a:defRPr/>
            </a:pPr>
            <a:endParaRPr lang="en-US"/>
          </a:p>
        </p:txBody>
      </p:sp>
      <p:sp>
        <p:nvSpPr>
          <p:cNvPr id="9" name="Slide Number Placeholder 5"/>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2E022F64-868E-4094-803F-37B7D10871D6}" type="slidenum">
              <a:rPr lang="en-US" altLang="en-US"/>
              <a:pPr/>
              <a:t>‹#›</a:t>
            </a:fld>
            <a:endParaRPr lang="en-US" altLang="en-US"/>
          </a:p>
        </p:txBody>
      </p:sp>
    </p:spTree>
    <p:extLst>
      <p:ext uri="{BB962C8B-B14F-4D97-AF65-F5344CB8AC3E}">
        <p14:creationId xmlns:p14="http://schemas.microsoft.com/office/powerpoint/2010/main" val="25541750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7" name="Rectangle 6"/>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Rectangle 8"/>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TextBox 15"/>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5400" b="1">
                <a:solidFill>
                  <a:srgbClr val="C7EEEC"/>
                </a:solidFill>
              </a:rPr>
              <a:t>+</a:t>
            </a:r>
          </a:p>
        </p:txBody>
      </p:sp>
      <p:sp>
        <p:nvSpPr>
          <p:cNvPr id="2" name="Title 1"/>
          <p:cNvSpPr>
            <a:spLocks noGrp="1"/>
          </p:cNvSpPr>
          <p:nvPr>
            <p:ph type="ctrTitle"/>
          </p:nvPr>
        </p:nvSpPr>
        <p:spPr>
          <a:xfrm>
            <a:off x="4800600" y="4624668"/>
            <a:ext cx="4038600" cy="933450"/>
          </a:xfrm>
          <a:prstGeom prst="rect">
            <a:avLst/>
          </a:prstGeo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a:prstGeom prst="rect">
            <a:avLst/>
          </a:prstGeo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3" name="Picture Placeholder 12"/>
          <p:cNvSpPr>
            <a:spLocks noGrp="1"/>
          </p:cNvSpPr>
          <p:nvPr>
            <p:ph type="pic" sz="quarter" idx="12"/>
          </p:nvPr>
        </p:nvSpPr>
        <p:spPr>
          <a:xfrm>
            <a:off x="4624388" y="228600"/>
            <a:ext cx="2057400" cy="203911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14" name="Picture Placeholder 12"/>
          <p:cNvSpPr>
            <a:spLocks noGrp="1"/>
          </p:cNvSpPr>
          <p:nvPr>
            <p:ph type="pic" sz="quarter" idx="13"/>
          </p:nvPr>
        </p:nvSpPr>
        <p:spPr>
          <a:xfrm>
            <a:off x="6802438" y="2377440"/>
            <a:ext cx="2057400" cy="203911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16" name="Text Placeholder 3"/>
          <p:cNvSpPr>
            <a:spLocks noGrp="1"/>
          </p:cNvSpPr>
          <p:nvPr>
            <p:ph type="body" sz="half" idx="2"/>
          </p:nvPr>
        </p:nvSpPr>
        <p:spPr>
          <a:xfrm>
            <a:off x="857250" y="1779494"/>
            <a:ext cx="3086100" cy="2040905"/>
          </a:xfrm>
          <a:prstGeom prst="rect">
            <a:avLst/>
          </a:prstGeom>
        </p:spPr>
        <p:txBody>
          <a:bodyPr lIns="45720" rIns="45720">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1" name="Date Placeholder 3"/>
          <p:cNvSpPr>
            <a:spLocks noGrp="1"/>
          </p:cNvSpPr>
          <p:nvPr>
            <p:ph type="dt" sz="half" idx="14"/>
          </p:nvPr>
        </p:nvSpPr>
        <p:spPr>
          <a:xfrm>
            <a:off x="4800600" y="6426200"/>
            <a:ext cx="1231900" cy="365125"/>
          </a:xfrm>
          <a:prstGeom prst="rect">
            <a:avLst/>
          </a:prstGeom>
        </p:spPr>
        <p:txBody>
          <a:bodyPr/>
          <a:lstStyle>
            <a:lvl1pPr algn="l">
              <a:defRPr smtClean="0">
                <a:latin typeface="Arial" charset="0"/>
              </a:defRPr>
            </a:lvl1pPr>
          </a:lstStyle>
          <a:p>
            <a:pPr>
              <a:defRPr/>
            </a:pPr>
            <a:fld id="{619157C1-E0ED-4D7A-B7AD-9D3FDB8F7896}" type="datetime1">
              <a:rPr lang="en-US" altLang="en-US"/>
              <a:pPr>
                <a:defRPr/>
              </a:pPr>
              <a:t>9/9/2016</a:t>
            </a:fld>
            <a:endParaRPr lang="en-US" altLang="en-US"/>
          </a:p>
        </p:txBody>
      </p:sp>
      <p:sp>
        <p:nvSpPr>
          <p:cNvPr id="12" name="Footer Placeholder 4"/>
          <p:cNvSpPr>
            <a:spLocks noGrp="1"/>
          </p:cNvSpPr>
          <p:nvPr>
            <p:ph type="ftr" sz="quarter" idx="15"/>
          </p:nvPr>
        </p:nvSpPr>
        <p:spPr>
          <a:xfrm>
            <a:off x="6311900" y="6426200"/>
            <a:ext cx="2616200" cy="365125"/>
          </a:xfrm>
          <a:prstGeom prst="rect">
            <a:avLst/>
          </a:prstGeom>
        </p:spPr>
        <p:txBody>
          <a:bodyPr/>
          <a:lstStyle>
            <a:lvl1pPr algn="r">
              <a:defRPr>
                <a:latin typeface="Arial" charset="0"/>
              </a:defRPr>
            </a:lvl1pPr>
          </a:lstStyle>
          <a:p>
            <a:pPr>
              <a:defRPr/>
            </a:pPr>
            <a:endParaRPr lang="en-US"/>
          </a:p>
        </p:txBody>
      </p:sp>
    </p:spTree>
    <p:extLst>
      <p:ext uri="{BB962C8B-B14F-4D97-AF65-F5344CB8AC3E}">
        <p14:creationId xmlns:p14="http://schemas.microsoft.com/office/powerpoint/2010/main" val="2971647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658813" y="228600"/>
            <a:ext cx="82010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13"/>
          <p:cNvSpPr txBox="1">
            <a:spLocks noChangeArrowheads="1"/>
          </p:cNvSpPr>
          <p:nvPr/>
        </p:nvSpPr>
        <p:spPr bwMode="auto">
          <a:xfrm>
            <a:off x="2003425" y="3111500"/>
            <a:ext cx="26035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4000" b="1">
                <a:solidFill>
                  <a:srgbClr val="C7EEEC"/>
                </a:solidFill>
              </a:rPr>
              <a:t>+</a:t>
            </a:r>
          </a:p>
        </p:txBody>
      </p:sp>
      <p:sp>
        <p:nvSpPr>
          <p:cNvPr id="6" name="Rectangle 5"/>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2286000" y="3124200"/>
            <a:ext cx="5638800" cy="1362075"/>
          </a:xfrm>
          <a:prstGeom prst="rect">
            <a:avLst/>
          </a:prstGeom>
        </p:spPr>
        <p:txBody>
          <a:bodyPr anchor="b">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a:prstGeom prst="rect">
            <a:avLst/>
          </a:prstGeom>
        </p:spPr>
        <p:txBody>
          <a:bodyPr>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a:xfrm>
            <a:off x="658813" y="6248400"/>
            <a:ext cx="1474787" cy="365125"/>
          </a:xfrm>
          <a:prstGeom prst="rect">
            <a:avLst/>
          </a:prstGeom>
        </p:spPr>
        <p:txBody>
          <a:bodyPr/>
          <a:lstStyle>
            <a:lvl1pPr algn="l">
              <a:defRPr smtClean="0">
                <a:solidFill>
                  <a:schemeClr val="bg1"/>
                </a:solidFill>
                <a:latin typeface="Arial" charset="0"/>
              </a:defRPr>
            </a:lvl1pPr>
          </a:lstStyle>
          <a:p>
            <a:pPr>
              <a:defRPr/>
            </a:pPr>
            <a:fld id="{43CDF175-D9FF-48A3-97E0-BC99CCB9D732}" type="datetime1">
              <a:rPr lang="en-US" altLang="en-US"/>
              <a:pPr>
                <a:defRPr/>
              </a:pPr>
              <a:t>9/9/2016</a:t>
            </a:fld>
            <a:endParaRPr lang="en-US" altLang="en-US"/>
          </a:p>
        </p:txBody>
      </p:sp>
      <p:sp>
        <p:nvSpPr>
          <p:cNvPr id="8" name="Footer Placeholder 4"/>
          <p:cNvSpPr>
            <a:spLocks noGrp="1"/>
          </p:cNvSpPr>
          <p:nvPr>
            <p:ph type="ftr" sz="quarter" idx="11"/>
          </p:nvPr>
        </p:nvSpPr>
        <p:spPr>
          <a:xfrm>
            <a:off x="2286000" y="6248400"/>
            <a:ext cx="5638800" cy="365125"/>
          </a:xfrm>
          <a:prstGeom prst="rect">
            <a:avLst/>
          </a:prstGeom>
        </p:spPr>
        <p:txBody>
          <a:bodyPr/>
          <a:lstStyle>
            <a:lvl1pPr>
              <a:defRPr>
                <a:solidFill>
                  <a:schemeClr val="bg1"/>
                </a:solidFill>
                <a:latin typeface="Arial" charset="0"/>
              </a:defRPr>
            </a:lvl1pPr>
          </a:lstStyle>
          <a:p>
            <a:pPr>
              <a:defRPr/>
            </a:pPr>
            <a:endParaRPr lang="en-US"/>
          </a:p>
        </p:txBody>
      </p:sp>
      <p:sp>
        <p:nvSpPr>
          <p:cNvPr id="9" name="Slide Number Placeholder 5"/>
          <p:cNvSpPr>
            <a:spLocks noGrp="1"/>
          </p:cNvSpPr>
          <p:nvPr>
            <p:ph type="sldNum" sz="quarter" idx="12"/>
          </p:nvPr>
        </p:nvSpPr>
        <p:spPr>
          <a:xfrm>
            <a:off x="8305800" y="6248400"/>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C95D322-EA0D-43D7-9084-0CF944A9044D}" type="slidenum">
              <a:rPr lang="en-US" altLang="en-US"/>
              <a:pPr/>
              <a:t>‹#›</a:t>
            </a:fld>
            <a:endParaRPr lang="en-US" altLang="en-US"/>
          </a:p>
        </p:txBody>
      </p:sp>
    </p:spTree>
    <p:extLst>
      <p:ext uri="{BB962C8B-B14F-4D97-AF65-F5344CB8AC3E}">
        <p14:creationId xmlns:p14="http://schemas.microsoft.com/office/powerpoint/2010/main" val="20736060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5" name="Rectangle 4"/>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1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0"/>
          </p:nvPr>
        </p:nvSpPr>
        <p:spPr>
          <a:xfrm>
            <a:off x="6794500" y="6423025"/>
            <a:ext cx="2133600" cy="365125"/>
          </a:xfrm>
          <a:prstGeom prst="rect">
            <a:avLst/>
          </a:prstGeom>
        </p:spPr>
        <p:txBody>
          <a:bodyPr/>
          <a:lstStyle>
            <a:lvl1pPr>
              <a:defRPr smtClean="0">
                <a:latin typeface="Arial" charset="0"/>
              </a:defRPr>
            </a:lvl1pPr>
          </a:lstStyle>
          <a:p>
            <a:pPr>
              <a:defRPr/>
            </a:pPr>
            <a:fld id="{9DA02520-66DB-4F56-AEF3-BDD24448953E}" type="datetime1">
              <a:rPr lang="en-US" altLang="en-US"/>
              <a:pPr>
                <a:defRPr/>
              </a:pPr>
              <a:t>9/9/2016</a:t>
            </a:fld>
            <a:endParaRPr lang="en-US" altLang="en-US"/>
          </a:p>
        </p:txBody>
      </p:sp>
      <p:sp>
        <p:nvSpPr>
          <p:cNvPr id="9" name="Footer Placeholder 5"/>
          <p:cNvSpPr>
            <a:spLocks noGrp="1"/>
          </p:cNvSpPr>
          <p:nvPr>
            <p:ph type="ftr" sz="quarter" idx="11"/>
          </p:nvPr>
        </p:nvSpPr>
        <p:spPr>
          <a:xfrm>
            <a:off x="201613" y="6423025"/>
            <a:ext cx="6122987" cy="365125"/>
          </a:xfrm>
          <a:prstGeom prst="rect">
            <a:avLst/>
          </a:prstGeom>
        </p:spPr>
        <p:txBody>
          <a:bodyPr/>
          <a:lstStyle>
            <a:lvl1pPr>
              <a:defRPr>
                <a:latin typeface="Arial" charset="0"/>
              </a:defRPr>
            </a:lvl1pPr>
          </a:lstStyle>
          <a:p>
            <a:pPr>
              <a:defRPr/>
            </a:pPr>
            <a:endParaRPr lang="en-US"/>
          </a:p>
        </p:txBody>
      </p:sp>
      <p:sp>
        <p:nvSpPr>
          <p:cNvPr id="10" name="Slide Number Placeholder 6"/>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B242BABC-C253-43DF-9ED7-A414D707C714}" type="slidenum">
              <a:rPr lang="en-US" altLang="en-US"/>
              <a:pPr/>
              <a:t>‹#›</a:t>
            </a:fld>
            <a:endParaRPr lang="en-US" altLang="en-US"/>
          </a:p>
        </p:txBody>
      </p:sp>
    </p:spTree>
    <p:extLst>
      <p:ext uri="{BB962C8B-B14F-4D97-AF65-F5344CB8AC3E}">
        <p14:creationId xmlns:p14="http://schemas.microsoft.com/office/powerpoint/2010/main" val="40159017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13"/>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 name="Date Placeholder 6"/>
          <p:cNvSpPr>
            <a:spLocks noGrp="1"/>
          </p:cNvSpPr>
          <p:nvPr>
            <p:ph type="dt" sz="half" idx="10"/>
          </p:nvPr>
        </p:nvSpPr>
        <p:spPr>
          <a:xfrm>
            <a:off x="6794500" y="6423025"/>
            <a:ext cx="2133600" cy="365125"/>
          </a:xfrm>
          <a:prstGeom prst="rect">
            <a:avLst/>
          </a:prstGeom>
        </p:spPr>
        <p:txBody>
          <a:bodyPr/>
          <a:lstStyle>
            <a:lvl1pPr>
              <a:defRPr smtClean="0">
                <a:latin typeface="Arial" charset="0"/>
              </a:defRPr>
            </a:lvl1pPr>
          </a:lstStyle>
          <a:p>
            <a:pPr>
              <a:defRPr/>
            </a:pPr>
            <a:fld id="{00DE3714-077B-469B-9266-82C015DEEB7C}" type="datetime1">
              <a:rPr lang="en-US" altLang="en-US"/>
              <a:pPr>
                <a:defRPr/>
              </a:pPr>
              <a:t>9/9/2016</a:t>
            </a:fld>
            <a:endParaRPr lang="en-US" altLang="en-US"/>
          </a:p>
        </p:txBody>
      </p:sp>
      <p:sp>
        <p:nvSpPr>
          <p:cNvPr id="10" name="Footer Placeholder 7"/>
          <p:cNvSpPr>
            <a:spLocks noGrp="1"/>
          </p:cNvSpPr>
          <p:nvPr>
            <p:ph type="ftr" sz="quarter" idx="11"/>
          </p:nvPr>
        </p:nvSpPr>
        <p:spPr>
          <a:xfrm>
            <a:off x="201613" y="6423025"/>
            <a:ext cx="6122987" cy="365125"/>
          </a:xfrm>
          <a:prstGeom prst="rect">
            <a:avLst/>
          </a:prstGeom>
        </p:spPr>
        <p:txBody>
          <a:bodyPr/>
          <a:lstStyle>
            <a:lvl1pPr>
              <a:defRPr>
                <a:latin typeface="Arial" charset="0"/>
              </a:defRPr>
            </a:lvl1pPr>
          </a:lstStyle>
          <a:p>
            <a:pPr>
              <a:defRPr/>
            </a:pPr>
            <a:endParaRPr lang="en-US"/>
          </a:p>
        </p:txBody>
      </p:sp>
      <p:sp>
        <p:nvSpPr>
          <p:cNvPr id="11" name="Slide Number Placeholder 8"/>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A8EA224-029C-4BAC-A19D-CE9FEF37066D}" type="slidenum">
              <a:rPr lang="en-US" altLang="en-US"/>
              <a:pPr/>
              <a:t>‹#›</a:t>
            </a:fld>
            <a:endParaRPr lang="en-US" altLang="en-US"/>
          </a:p>
        </p:txBody>
      </p:sp>
    </p:spTree>
    <p:extLst>
      <p:ext uri="{BB962C8B-B14F-4D97-AF65-F5344CB8AC3E}">
        <p14:creationId xmlns:p14="http://schemas.microsoft.com/office/powerpoint/2010/main" val="35052307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5" name="TextBox 12"/>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4"/>
          </p:nvPr>
        </p:nvSpPr>
        <p:spPr>
          <a:xfrm>
            <a:off x="498517" y="4164965"/>
            <a:ext cx="7569157"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4"/>
          <p:cNvSpPr>
            <a:spLocks noGrp="1"/>
          </p:cNvSpPr>
          <p:nvPr>
            <p:ph type="dt" sz="half" idx="15"/>
          </p:nvPr>
        </p:nvSpPr>
        <p:spPr>
          <a:xfrm>
            <a:off x="6794500" y="6423025"/>
            <a:ext cx="2133600" cy="365125"/>
          </a:xfrm>
          <a:prstGeom prst="rect">
            <a:avLst/>
          </a:prstGeom>
        </p:spPr>
        <p:txBody>
          <a:bodyPr/>
          <a:lstStyle>
            <a:lvl1pPr>
              <a:defRPr smtClean="0">
                <a:latin typeface="Arial" charset="0"/>
              </a:defRPr>
            </a:lvl1pPr>
          </a:lstStyle>
          <a:p>
            <a:pPr>
              <a:defRPr/>
            </a:pPr>
            <a:fld id="{E628DEB5-C109-4FE5-AA6E-4C7D85879A27}" type="datetime1">
              <a:rPr lang="en-US" altLang="en-US"/>
              <a:pPr>
                <a:defRPr/>
              </a:pPr>
              <a:t>9/9/2016</a:t>
            </a:fld>
            <a:endParaRPr lang="en-US" altLang="en-US"/>
          </a:p>
        </p:txBody>
      </p:sp>
      <p:sp>
        <p:nvSpPr>
          <p:cNvPr id="8" name="Footer Placeholder 5"/>
          <p:cNvSpPr>
            <a:spLocks noGrp="1"/>
          </p:cNvSpPr>
          <p:nvPr>
            <p:ph type="ftr" sz="quarter" idx="16"/>
          </p:nvPr>
        </p:nvSpPr>
        <p:spPr>
          <a:xfrm>
            <a:off x="201613" y="6423025"/>
            <a:ext cx="6122987" cy="365125"/>
          </a:xfrm>
          <a:prstGeom prst="rect">
            <a:avLst/>
          </a:prstGeom>
        </p:spPr>
        <p:txBody>
          <a:bodyPr/>
          <a:lstStyle>
            <a:lvl1pPr>
              <a:defRPr>
                <a:latin typeface="Arial" charset="0"/>
              </a:defRPr>
            </a:lvl1pPr>
          </a:lstStyle>
          <a:p>
            <a:pPr>
              <a:defRPr/>
            </a:pPr>
            <a:endParaRPr lang="en-US"/>
          </a:p>
        </p:txBody>
      </p:sp>
      <p:sp>
        <p:nvSpPr>
          <p:cNvPr id="9" name="Slide Number Placeholder 6"/>
          <p:cNvSpPr>
            <a:spLocks noGrp="1"/>
          </p:cNvSpPr>
          <p:nvPr>
            <p:ph type="sldNum" sz="quarter" idx="17"/>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969936D-4E6D-472D-AD63-4E9E0C94683E}" type="slidenum">
              <a:rPr lang="en-US" altLang="en-US"/>
              <a:pPr/>
              <a:t>‹#›</a:t>
            </a:fld>
            <a:endParaRPr lang="en-US" altLang="en-US"/>
          </a:p>
        </p:txBody>
      </p:sp>
    </p:spTree>
    <p:extLst>
      <p:ext uri="{BB962C8B-B14F-4D97-AF65-F5344CB8AC3E}">
        <p14:creationId xmlns:p14="http://schemas.microsoft.com/office/powerpoint/2010/main" val="33885978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13"/>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498518" y="1985963"/>
            <a:ext cx="3657600" cy="414020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7"/>
          </p:nvPr>
        </p:nvSpPr>
        <p:spPr>
          <a:xfrm>
            <a:off x="6794500" y="6423025"/>
            <a:ext cx="2133600" cy="365125"/>
          </a:xfrm>
          <a:prstGeom prst="rect">
            <a:avLst/>
          </a:prstGeom>
        </p:spPr>
        <p:txBody>
          <a:bodyPr/>
          <a:lstStyle>
            <a:lvl1pPr>
              <a:defRPr smtClean="0">
                <a:latin typeface="Arial" charset="0"/>
              </a:defRPr>
            </a:lvl1pPr>
          </a:lstStyle>
          <a:p>
            <a:pPr>
              <a:defRPr/>
            </a:pPr>
            <a:fld id="{7B1D3A64-5B93-43C0-8D95-A1684C06EC5E}" type="datetime1">
              <a:rPr lang="en-US" altLang="en-US"/>
              <a:pPr>
                <a:defRPr/>
              </a:pPr>
              <a:t>9/9/2016</a:t>
            </a:fld>
            <a:endParaRPr lang="en-US" altLang="en-US"/>
          </a:p>
        </p:txBody>
      </p:sp>
      <p:sp>
        <p:nvSpPr>
          <p:cNvPr id="9" name="Footer Placeholder 5"/>
          <p:cNvSpPr>
            <a:spLocks noGrp="1"/>
          </p:cNvSpPr>
          <p:nvPr>
            <p:ph type="ftr" sz="quarter" idx="18"/>
          </p:nvPr>
        </p:nvSpPr>
        <p:spPr>
          <a:xfrm>
            <a:off x="201613" y="6423025"/>
            <a:ext cx="6122987" cy="365125"/>
          </a:xfrm>
          <a:prstGeom prst="rect">
            <a:avLst/>
          </a:prstGeom>
        </p:spPr>
        <p:txBody>
          <a:bodyPr/>
          <a:lstStyle>
            <a:lvl1pPr>
              <a:defRPr>
                <a:latin typeface="Arial" charset="0"/>
              </a:defRPr>
            </a:lvl1pPr>
          </a:lstStyle>
          <a:p>
            <a:pPr>
              <a:defRPr/>
            </a:pPr>
            <a:endParaRPr lang="en-US"/>
          </a:p>
        </p:txBody>
      </p:sp>
      <p:sp>
        <p:nvSpPr>
          <p:cNvPr id="10" name="Slide Number Placeholder 6"/>
          <p:cNvSpPr>
            <a:spLocks noGrp="1"/>
          </p:cNvSpPr>
          <p:nvPr>
            <p:ph type="sldNum" sz="quarter" idx="19"/>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D7B0487-9F53-461C-9E76-9166966823DF}" type="slidenum">
              <a:rPr lang="en-US" altLang="en-US"/>
              <a:pPr/>
              <a:t>‹#›</a:t>
            </a:fld>
            <a:endParaRPr lang="en-US" altLang="en-US"/>
          </a:p>
        </p:txBody>
      </p:sp>
    </p:spTree>
    <p:extLst>
      <p:ext uri="{BB962C8B-B14F-4D97-AF65-F5344CB8AC3E}">
        <p14:creationId xmlns:p14="http://schemas.microsoft.com/office/powerpoint/2010/main" val="21154906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13"/>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12" name="Content Placeholder 2"/>
          <p:cNvSpPr>
            <a:spLocks noGrp="1"/>
          </p:cNvSpPr>
          <p:nvPr>
            <p:ph sz="half" idx="17"/>
          </p:nvPr>
        </p:nvSpPr>
        <p:spPr>
          <a:xfrm>
            <a:off x="502920" y="1985963"/>
            <a:ext cx="3657413"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Date Placeholder 4"/>
          <p:cNvSpPr>
            <a:spLocks noGrp="1"/>
          </p:cNvSpPr>
          <p:nvPr>
            <p:ph type="dt" sz="half" idx="19"/>
          </p:nvPr>
        </p:nvSpPr>
        <p:spPr>
          <a:xfrm>
            <a:off x="6794500" y="6423025"/>
            <a:ext cx="2133600" cy="365125"/>
          </a:xfrm>
          <a:prstGeom prst="rect">
            <a:avLst/>
          </a:prstGeom>
        </p:spPr>
        <p:txBody>
          <a:bodyPr/>
          <a:lstStyle>
            <a:lvl1pPr>
              <a:defRPr smtClean="0">
                <a:latin typeface="Arial" charset="0"/>
              </a:defRPr>
            </a:lvl1pPr>
          </a:lstStyle>
          <a:p>
            <a:pPr>
              <a:defRPr/>
            </a:pPr>
            <a:fld id="{CC614CD1-9022-4558-8760-ACAF9479ABD3}" type="datetime1">
              <a:rPr lang="en-US" altLang="en-US"/>
              <a:pPr>
                <a:defRPr/>
              </a:pPr>
              <a:t>9/9/2016</a:t>
            </a:fld>
            <a:endParaRPr lang="en-US" altLang="en-US"/>
          </a:p>
        </p:txBody>
      </p:sp>
      <p:sp>
        <p:nvSpPr>
          <p:cNvPr id="10" name="Footer Placeholder 5"/>
          <p:cNvSpPr>
            <a:spLocks noGrp="1"/>
          </p:cNvSpPr>
          <p:nvPr>
            <p:ph type="ftr" sz="quarter" idx="20"/>
          </p:nvPr>
        </p:nvSpPr>
        <p:spPr>
          <a:xfrm>
            <a:off x="201613" y="6423025"/>
            <a:ext cx="6122987" cy="365125"/>
          </a:xfrm>
          <a:prstGeom prst="rect">
            <a:avLst/>
          </a:prstGeom>
        </p:spPr>
        <p:txBody>
          <a:bodyPr/>
          <a:lstStyle>
            <a:lvl1pPr>
              <a:defRPr>
                <a:latin typeface="Arial" charset="0"/>
              </a:defRPr>
            </a:lvl1pPr>
          </a:lstStyle>
          <a:p>
            <a:pPr>
              <a:defRPr/>
            </a:pPr>
            <a:endParaRPr lang="en-US"/>
          </a:p>
        </p:txBody>
      </p:sp>
      <p:sp>
        <p:nvSpPr>
          <p:cNvPr id="11" name="Slide Number Placeholder 6"/>
          <p:cNvSpPr>
            <a:spLocks noGrp="1"/>
          </p:cNvSpPr>
          <p:nvPr>
            <p:ph type="sldNum" sz="quarter" idx="21"/>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020EE36-ADCC-41F2-A610-4D59265AC062}" type="slidenum">
              <a:rPr lang="en-US" altLang="en-US"/>
              <a:pPr/>
              <a:t>‹#›</a:t>
            </a:fld>
            <a:endParaRPr lang="en-US" altLang="en-US"/>
          </a:p>
        </p:txBody>
      </p:sp>
    </p:spTree>
    <p:extLst>
      <p:ext uri="{BB962C8B-B14F-4D97-AF65-F5344CB8AC3E}">
        <p14:creationId xmlns:p14="http://schemas.microsoft.com/office/powerpoint/2010/main" val="40085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5" name="Rectangle 4"/>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a:xfrm>
            <a:off x="498474" y="134471"/>
            <a:ext cx="7556313" cy="995082"/>
          </a:xfrm>
        </p:spPr>
        <p:txBody>
          <a:bodyPr anchor="b"/>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Text Placeholder 3"/>
          <p:cNvSpPr>
            <a:spLocks noGrp="1"/>
          </p:cNvSpPr>
          <p:nvPr>
            <p:ph type="body" sz="half" idx="2"/>
          </p:nvPr>
        </p:nvSpPr>
        <p:spPr>
          <a:xfrm>
            <a:off x="498518" y="1129553"/>
            <a:ext cx="7558960" cy="774700"/>
          </a:xfrm>
        </p:spPr>
        <p:txBody>
          <a:bodyPr rtlCol="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smtClean="0"/>
            </a:lvl1pPr>
          </a:lstStyle>
          <a:p>
            <a:pPr>
              <a:defRPr/>
            </a:pPr>
            <a:fld id="{4AD49463-6077-479C-91B1-280F00E57B74}" type="datetime1">
              <a:rPr lang="en-US" altLang="en-US"/>
              <a:pPr>
                <a:defRPr/>
              </a:pPr>
              <a:t>9/9/2016</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58295E02-1C5A-4F24-83D3-0A21F5E819E4}" type="slidenum">
              <a:rPr lang="en-US" altLang="en-US"/>
              <a:pPr/>
              <a:t>‹#›</a:t>
            </a:fld>
            <a:endParaRPr lang="en-US" altLang="en-US"/>
          </a:p>
        </p:txBody>
      </p:sp>
    </p:spTree>
    <p:extLst>
      <p:ext uri="{BB962C8B-B14F-4D97-AF65-F5344CB8AC3E}">
        <p14:creationId xmlns:p14="http://schemas.microsoft.com/office/powerpoint/2010/main" val="313796756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Rectangle 2"/>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4" name="TextBox 13"/>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5" name="Date Placeholder 2"/>
          <p:cNvSpPr>
            <a:spLocks noGrp="1"/>
          </p:cNvSpPr>
          <p:nvPr>
            <p:ph type="dt" sz="half" idx="10"/>
          </p:nvPr>
        </p:nvSpPr>
        <p:spPr>
          <a:xfrm>
            <a:off x="6794500" y="6423025"/>
            <a:ext cx="2133600" cy="365125"/>
          </a:xfrm>
          <a:prstGeom prst="rect">
            <a:avLst/>
          </a:prstGeom>
        </p:spPr>
        <p:txBody>
          <a:bodyPr/>
          <a:lstStyle>
            <a:lvl1pPr>
              <a:defRPr smtClean="0">
                <a:latin typeface="Arial" charset="0"/>
              </a:defRPr>
            </a:lvl1pPr>
          </a:lstStyle>
          <a:p>
            <a:pPr>
              <a:defRPr/>
            </a:pPr>
            <a:fld id="{95152348-35F7-4A39-8942-B0C4543FF0EA}" type="datetime1">
              <a:rPr lang="en-US" altLang="en-US"/>
              <a:pPr>
                <a:defRPr/>
              </a:pPr>
              <a:t>9/9/2016</a:t>
            </a:fld>
            <a:endParaRPr lang="en-US" altLang="en-US"/>
          </a:p>
        </p:txBody>
      </p:sp>
      <p:sp>
        <p:nvSpPr>
          <p:cNvPr id="6" name="Footer Placeholder 3"/>
          <p:cNvSpPr>
            <a:spLocks noGrp="1"/>
          </p:cNvSpPr>
          <p:nvPr>
            <p:ph type="ftr" sz="quarter" idx="11"/>
          </p:nvPr>
        </p:nvSpPr>
        <p:spPr>
          <a:xfrm>
            <a:off x="201613" y="6423025"/>
            <a:ext cx="6122987" cy="365125"/>
          </a:xfrm>
          <a:prstGeom prst="rect">
            <a:avLst/>
          </a:prstGeom>
        </p:spPr>
        <p:txBody>
          <a:bodyPr/>
          <a:lstStyle>
            <a:lvl1pPr>
              <a:defRPr>
                <a:latin typeface="Arial" charset="0"/>
              </a:defRPr>
            </a:lvl1pPr>
          </a:lstStyle>
          <a:p>
            <a:pPr>
              <a:defRPr/>
            </a:pPr>
            <a:endParaRPr lang="en-US"/>
          </a:p>
        </p:txBody>
      </p:sp>
      <p:sp>
        <p:nvSpPr>
          <p:cNvPr id="7" name="Slide Number Placeholder 4"/>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BE5A4737-00AF-4041-91B0-EBDE739AA6CC}" type="slidenum">
              <a:rPr lang="en-US" altLang="en-US"/>
              <a:pPr/>
              <a:t>‹#›</a:t>
            </a:fld>
            <a:endParaRPr lang="en-US" altLang="en-US"/>
          </a:p>
        </p:txBody>
      </p:sp>
    </p:spTree>
    <p:extLst>
      <p:ext uri="{BB962C8B-B14F-4D97-AF65-F5344CB8AC3E}">
        <p14:creationId xmlns:p14="http://schemas.microsoft.com/office/powerpoint/2010/main" val="32602814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Rectangle 1"/>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3" name="Date Placeholder 1"/>
          <p:cNvSpPr>
            <a:spLocks noGrp="1"/>
          </p:cNvSpPr>
          <p:nvPr>
            <p:ph type="dt" sz="half" idx="10"/>
          </p:nvPr>
        </p:nvSpPr>
        <p:spPr>
          <a:xfrm>
            <a:off x="6794500" y="6423025"/>
            <a:ext cx="2133600" cy="365125"/>
          </a:xfrm>
          <a:prstGeom prst="rect">
            <a:avLst/>
          </a:prstGeom>
        </p:spPr>
        <p:txBody>
          <a:bodyPr/>
          <a:lstStyle>
            <a:lvl1pPr>
              <a:defRPr smtClean="0">
                <a:latin typeface="Arial" charset="0"/>
              </a:defRPr>
            </a:lvl1pPr>
          </a:lstStyle>
          <a:p>
            <a:pPr>
              <a:defRPr/>
            </a:pPr>
            <a:fld id="{F6ADDD80-C72D-47A8-AB95-49BA015C9414}" type="datetime1">
              <a:rPr lang="en-US" altLang="en-US"/>
              <a:pPr>
                <a:defRPr/>
              </a:pPr>
              <a:t>9/9/2016</a:t>
            </a:fld>
            <a:endParaRPr lang="en-US" altLang="en-US"/>
          </a:p>
        </p:txBody>
      </p:sp>
      <p:sp>
        <p:nvSpPr>
          <p:cNvPr id="4" name="Footer Placeholder 2"/>
          <p:cNvSpPr>
            <a:spLocks noGrp="1"/>
          </p:cNvSpPr>
          <p:nvPr>
            <p:ph type="ftr" sz="quarter" idx="11"/>
          </p:nvPr>
        </p:nvSpPr>
        <p:spPr>
          <a:xfrm>
            <a:off x="201613" y="6423025"/>
            <a:ext cx="6122987" cy="365125"/>
          </a:xfrm>
          <a:prstGeom prst="rect">
            <a:avLst/>
          </a:prstGeom>
        </p:spPr>
        <p:txBody>
          <a:bodyPr/>
          <a:lstStyle>
            <a:lvl1pPr>
              <a:defRPr>
                <a:latin typeface="Arial" charset="0"/>
              </a:defRPr>
            </a:lvl1pPr>
          </a:lstStyle>
          <a:p>
            <a:pPr>
              <a:defRPr/>
            </a:pPr>
            <a:endParaRPr lang="en-US"/>
          </a:p>
        </p:txBody>
      </p:sp>
      <p:sp>
        <p:nvSpPr>
          <p:cNvPr id="5" name="Slide Number Placeholder 3"/>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26109AC-ACDB-4A63-BD5F-2105D641D30F}" type="slidenum">
              <a:rPr lang="en-US" altLang="en-US"/>
              <a:pPr/>
              <a:t>‹#›</a:t>
            </a:fld>
            <a:endParaRPr lang="en-US" altLang="en-US"/>
          </a:p>
        </p:txBody>
      </p:sp>
    </p:spTree>
    <p:extLst>
      <p:ext uri="{BB962C8B-B14F-4D97-AF65-F5344CB8AC3E}">
        <p14:creationId xmlns:p14="http://schemas.microsoft.com/office/powerpoint/2010/main" val="183446630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13"/>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5400" b="1">
                <a:solidFill>
                  <a:srgbClr val="C7EEEC"/>
                </a:solidFill>
              </a:rPr>
              <a:t>+</a:t>
            </a:r>
          </a:p>
        </p:txBody>
      </p:sp>
      <p:sp>
        <p:nvSpPr>
          <p:cNvPr id="2" name="Title 1"/>
          <p:cNvSpPr>
            <a:spLocks noGrp="1"/>
          </p:cNvSpPr>
          <p:nvPr>
            <p:ph type="title"/>
          </p:nvPr>
        </p:nvSpPr>
        <p:spPr>
          <a:xfrm>
            <a:off x="380555" y="2571750"/>
            <a:ext cx="3255264" cy="1162050"/>
          </a:xfrm>
          <a:prstGeom prst="rect">
            <a:avLst/>
          </a:prstGeo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a:prstGeom prst="rect">
            <a:avLst/>
          </a:prstGeo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a:prstGeom prst="rect">
            <a:avLst/>
          </a:prstGeom>
        </p:spPr>
        <p:txBody>
          <a:bodyPr/>
          <a:lstStyle>
            <a:lvl1pPr>
              <a:defRPr smtClean="0">
                <a:latin typeface="Arial" charset="0"/>
              </a:defRPr>
            </a:lvl1pPr>
          </a:lstStyle>
          <a:p>
            <a:pPr>
              <a:defRPr/>
            </a:pPr>
            <a:fld id="{96A7EF3C-3723-4F19-BC02-F9FBAF7016DB}" type="datetime1">
              <a:rPr lang="en-US" altLang="en-US"/>
              <a:pPr>
                <a:defRPr/>
              </a:pPr>
              <a:t>9/9/2016</a:t>
            </a:fld>
            <a:endParaRPr lang="en-US" altLang="en-US"/>
          </a:p>
        </p:txBody>
      </p:sp>
      <p:sp>
        <p:nvSpPr>
          <p:cNvPr id="8" name="Footer Placeholder 5"/>
          <p:cNvSpPr>
            <a:spLocks noGrp="1"/>
          </p:cNvSpPr>
          <p:nvPr>
            <p:ph type="ftr" sz="quarter" idx="11"/>
          </p:nvPr>
        </p:nvSpPr>
        <p:spPr>
          <a:xfrm>
            <a:off x="3859213" y="6423025"/>
            <a:ext cx="3316287" cy="365125"/>
          </a:xfrm>
          <a:prstGeom prst="rect">
            <a:avLst/>
          </a:prstGeom>
        </p:spPr>
        <p:txBody>
          <a:bodyPr/>
          <a:lstStyle>
            <a:lvl1pPr>
              <a:defRPr>
                <a:latin typeface="Arial" charset="0"/>
              </a:defRPr>
            </a:lvl1pPr>
          </a:lstStyle>
          <a:p>
            <a:pPr>
              <a:defRPr/>
            </a:pPr>
            <a:endParaRPr lang="en-US"/>
          </a:p>
        </p:txBody>
      </p:sp>
    </p:spTree>
    <p:extLst>
      <p:ext uri="{BB962C8B-B14F-4D97-AF65-F5344CB8AC3E}">
        <p14:creationId xmlns:p14="http://schemas.microsoft.com/office/powerpoint/2010/main" val="7113863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13"/>
          <p:cNvSpPr txBox="1">
            <a:spLocks noChangeArrowheads="1"/>
          </p:cNvSpPr>
          <p:nvPr/>
        </p:nvSpPr>
        <p:spPr bwMode="auto">
          <a:xfrm>
            <a:off x="3989388" y="3370263"/>
            <a:ext cx="2206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400" b="1">
                <a:solidFill>
                  <a:srgbClr val="C7EEEC"/>
                </a:solidFill>
              </a:rPr>
              <a:t>+ </a:t>
            </a:r>
          </a:p>
        </p:txBody>
      </p:sp>
      <p:sp>
        <p:nvSpPr>
          <p:cNvPr id="2" name="Title 1"/>
          <p:cNvSpPr>
            <a:spLocks noGrp="1"/>
          </p:cNvSpPr>
          <p:nvPr>
            <p:ph type="title"/>
          </p:nvPr>
        </p:nvSpPr>
        <p:spPr>
          <a:xfrm>
            <a:off x="4169404" y="3124200"/>
            <a:ext cx="3898272" cy="871538"/>
          </a:xfrm>
          <a:prstGeom prst="rect">
            <a:avLst/>
          </a:prstGeo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4" name="Text Placeholder 3"/>
          <p:cNvSpPr>
            <a:spLocks noGrp="1"/>
          </p:cNvSpPr>
          <p:nvPr>
            <p:ph type="body" sz="half" idx="2"/>
          </p:nvPr>
        </p:nvSpPr>
        <p:spPr>
          <a:xfrm>
            <a:off x="4169404" y="3995737"/>
            <a:ext cx="3898272" cy="214788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a:prstGeom prst="rect">
            <a:avLst/>
          </a:prstGeom>
        </p:spPr>
        <p:txBody>
          <a:bodyPr/>
          <a:lstStyle>
            <a:lvl1pPr>
              <a:defRPr smtClean="0">
                <a:latin typeface="Arial" charset="0"/>
              </a:defRPr>
            </a:lvl1pPr>
          </a:lstStyle>
          <a:p>
            <a:pPr>
              <a:defRPr/>
            </a:pPr>
            <a:fld id="{A6DF4BE0-7F22-45B2-8B6F-251400E3BD42}" type="datetime1">
              <a:rPr lang="en-US" altLang="en-US"/>
              <a:pPr>
                <a:defRPr/>
              </a:pPr>
              <a:t>9/9/2016</a:t>
            </a:fld>
            <a:endParaRPr lang="en-US" altLang="en-US"/>
          </a:p>
        </p:txBody>
      </p:sp>
      <p:sp>
        <p:nvSpPr>
          <p:cNvPr id="8" name="Footer Placeholder 5"/>
          <p:cNvSpPr>
            <a:spLocks noGrp="1"/>
          </p:cNvSpPr>
          <p:nvPr>
            <p:ph type="ftr" sz="quarter" idx="11"/>
          </p:nvPr>
        </p:nvSpPr>
        <p:spPr>
          <a:xfrm>
            <a:off x="4191000" y="6423025"/>
            <a:ext cx="3005138" cy="365125"/>
          </a:xfrm>
          <a:prstGeom prst="rect">
            <a:avLst/>
          </a:prstGeom>
        </p:spPr>
        <p:txBody>
          <a:bodyPr/>
          <a:lstStyle>
            <a:lvl1pPr>
              <a:defRPr>
                <a:latin typeface="Arial" charset="0"/>
              </a:defRPr>
            </a:lvl1pPr>
          </a:lstStyle>
          <a:p>
            <a:pPr>
              <a:defRPr/>
            </a:pPr>
            <a:endParaRPr lang="en-US"/>
          </a:p>
        </p:txBody>
      </p:sp>
      <p:sp>
        <p:nvSpPr>
          <p:cNvPr id="9" name="Slide Number Placeholder 6"/>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1FA168B-59C3-4255-9C41-ABE9F399100F}" type="slidenum">
              <a:rPr lang="en-US" altLang="en-US"/>
              <a:pPr/>
              <a:t>‹#›</a:t>
            </a:fld>
            <a:endParaRPr lang="en-US" altLang="en-US"/>
          </a:p>
        </p:txBody>
      </p:sp>
    </p:spTree>
    <p:extLst>
      <p:ext uri="{BB962C8B-B14F-4D97-AF65-F5344CB8AC3E}">
        <p14:creationId xmlns:p14="http://schemas.microsoft.com/office/powerpoint/2010/main" val="8522555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5" name="Rectangle 4"/>
          <p:cNvSpPr/>
          <p:nvPr/>
        </p:nvSpPr>
        <p:spPr>
          <a:xfrm>
            <a:off x="6802438" y="228600"/>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p:cNvSpPr/>
          <p:nvPr/>
        </p:nvSpPr>
        <p:spPr>
          <a:xfrm>
            <a:off x="6802438" y="2378075"/>
            <a:ext cx="2057400" cy="2038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14"/>
          <p:cNvSpPr txBox="1">
            <a:spLocks noChangeArrowheads="1"/>
          </p:cNvSpPr>
          <p:nvPr/>
        </p:nvSpPr>
        <p:spPr bwMode="auto">
          <a:xfrm>
            <a:off x="327025" y="4632325"/>
            <a:ext cx="2206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400" b="1">
                <a:solidFill>
                  <a:srgbClr val="C7EEEC"/>
                </a:solidFill>
              </a:rPr>
              <a:t>+ </a:t>
            </a:r>
          </a:p>
        </p:txBody>
      </p:sp>
      <p:sp>
        <p:nvSpPr>
          <p:cNvPr id="2" name="Title 1"/>
          <p:cNvSpPr>
            <a:spLocks noGrp="1"/>
          </p:cNvSpPr>
          <p:nvPr>
            <p:ph type="title"/>
          </p:nvPr>
        </p:nvSpPr>
        <p:spPr>
          <a:xfrm>
            <a:off x="506505" y="4424082"/>
            <a:ext cx="6191157" cy="833718"/>
          </a:xfrm>
          <a:prstGeom prst="rect">
            <a:avLst/>
          </a:prstGeo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4" name="Text Placeholder 3"/>
          <p:cNvSpPr>
            <a:spLocks noGrp="1"/>
          </p:cNvSpPr>
          <p:nvPr>
            <p:ph type="body" sz="half" idx="2"/>
          </p:nvPr>
        </p:nvSpPr>
        <p:spPr>
          <a:xfrm>
            <a:off x="506505" y="5257799"/>
            <a:ext cx="6191157" cy="885825"/>
          </a:xfrm>
          <a:prstGeom prst="rect">
            <a:avLst/>
          </a:prstGeo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a:xfrm>
            <a:off x="6794500" y="6423025"/>
            <a:ext cx="2133600" cy="365125"/>
          </a:xfrm>
          <a:prstGeom prst="rect">
            <a:avLst/>
          </a:prstGeom>
        </p:spPr>
        <p:txBody>
          <a:bodyPr/>
          <a:lstStyle>
            <a:lvl1pPr>
              <a:defRPr smtClean="0">
                <a:latin typeface="Arial" charset="0"/>
              </a:defRPr>
            </a:lvl1pPr>
          </a:lstStyle>
          <a:p>
            <a:pPr>
              <a:defRPr/>
            </a:pPr>
            <a:fld id="{A8919BC9-CAEB-4BDF-95C7-4FE248A62F41}" type="datetime1">
              <a:rPr lang="en-US" altLang="en-US"/>
              <a:pPr>
                <a:defRPr/>
              </a:pPr>
              <a:t>9/9/2016</a:t>
            </a:fld>
            <a:endParaRPr lang="en-US" altLang="en-US"/>
          </a:p>
        </p:txBody>
      </p:sp>
      <p:sp>
        <p:nvSpPr>
          <p:cNvPr id="9" name="Footer Placeholder 5"/>
          <p:cNvSpPr>
            <a:spLocks noGrp="1"/>
          </p:cNvSpPr>
          <p:nvPr>
            <p:ph type="ftr" sz="quarter" idx="11"/>
          </p:nvPr>
        </p:nvSpPr>
        <p:spPr>
          <a:xfrm>
            <a:off x="201613" y="6423025"/>
            <a:ext cx="6122987" cy="365125"/>
          </a:xfrm>
          <a:prstGeom prst="rect">
            <a:avLst/>
          </a:prstGeom>
        </p:spPr>
        <p:txBody>
          <a:bodyPr/>
          <a:lstStyle>
            <a:lvl1pPr>
              <a:defRPr>
                <a:latin typeface="Arial" charset="0"/>
              </a:defRPr>
            </a:lvl1pPr>
          </a:lstStyle>
          <a:p>
            <a:pPr>
              <a:defRPr/>
            </a:pPr>
            <a:endParaRPr lang="en-US"/>
          </a:p>
        </p:txBody>
      </p:sp>
      <p:sp>
        <p:nvSpPr>
          <p:cNvPr id="10" name="Slide Number Placeholder 6"/>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088DA08-D0FF-4671-A345-E62394D442C2}" type="slidenum">
              <a:rPr lang="en-US" altLang="en-US"/>
              <a:pPr/>
              <a:t>‹#›</a:t>
            </a:fld>
            <a:endParaRPr lang="en-US" altLang="en-US"/>
          </a:p>
        </p:txBody>
      </p:sp>
    </p:spTree>
    <p:extLst>
      <p:ext uri="{BB962C8B-B14F-4D97-AF65-F5344CB8AC3E}">
        <p14:creationId xmlns:p14="http://schemas.microsoft.com/office/powerpoint/2010/main" val="75362553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6" name="Rectangle 5"/>
          <p:cNvSpPr/>
          <p:nvPr/>
        </p:nvSpPr>
        <p:spPr>
          <a:xfrm>
            <a:off x="282575" y="228600"/>
            <a:ext cx="638651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13"/>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5400" b="1">
                <a:solidFill>
                  <a:srgbClr val="C7EEEC"/>
                </a:solidFill>
              </a:rPr>
              <a:t>+</a:t>
            </a: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380554" y="2571750"/>
            <a:ext cx="6181611" cy="1162050"/>
          </a:xfrm>
          <a:prstGeom prst="rect">
            <a:avLst/>
          </a:prstGeo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a:prstGeom prst="rect">
            <a:avLst/>
          </a:prstGeo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6802438" y="2374940"/>
            <a:ext cx="2057400" cy="203911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13" name="Picture Placeholder 12"/>
          <p:cNvSpPr>
            <a:spLocks noGrp="1"/>
          </p:cNvSpPr>
          <p:nvPr>
            <p:ph type="pic" sz="quarter" idx="14"/>
          </p:nvPr>
        </p:nvSpPr>
        <p:spPr>
          <a:xfrm>
            <a:off x="6802438" y="4535424"/>
            <a:ext cx="2057400" cy="203911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9" name="Date Placeholder 4"/>
          <p:cNvSpPr>
            <a:spLocks noGrp="1"/>
          </p:cNvSpPr>
          <p:nvPr>
            <p:ph type="dt" sz="half" idx="15"/>
          </p:nvPr>
        </p:nvSpPr>
        <p:spPr>
          <a:xfrm>
            <a:off x="5211763" y="6235700"/>
            <a:ext cx="1349375" cy="365125"/>
          </a:xfrm>
          <a:prstGeom prst="rect">
            <a:avLst/>
          </a:prstGeom>
        </p:spPr>
        <p:txBody>
          <a:bodyPr/>
          <a:lstStyle>
            <a:lvl1pPr>
              <a:defRPr smtClean="0">
                <a:solidFill>
                  <a:schemeClr val="bg1"/>
                </a:solidFill>
                <a:latin typeface="Arial" charset="0"/>
              </a:defRPr>
            </a:lvl1pPr>
          </a:lstStyle>
          <a:p>
            <a:pPr>
              <a:defRPr/>
            </a:pPr>
            <a:fld id="{1A07B23A-AA83-4AF6-84F9-A2D192642C77}" type="datetime1">
              <a:rPr lang="en-US" altLang="en-US"/>
              <a:pPr>
                <a:defRPr/>
              </a:pPr>
              <a:t>9/9/2016</a:t>
            </a:fld>
            <a:endParaRPr lang="en-US" altLang="en-US"/>
          </a:p>
        </p:txBody>
      </p:sp>
      <p:sp>
        <p:nvSpPr>
          <p:cNvPr id="10" name="Footer Placeholder 5"/>
          <p:cNvSpPr>
            <a:spLocks noGrp="1"/>
          </p:cNvSpPr>
          <p:nvPr>
            <p:ph type="ftr" sz="quarter" idx="16"/>
          </p:nvPr>
        </p:nvSpPr>
        <p:spPr>
          <a:xfrm>
            <a:off x="381000" y="6235700"/>
            <a:ext cx="4648200" cy="365125"/>
          </a:xfrm>
          <a:prstGeom prst="rect">
            <a:avLst/>
          </a:prstGeom>
        </p:spPr>
        <p:txBody>
          <a:bodyPr/>
          <a:lstStyle>
            <a:lvl1pPr>
              <a:defRPr>
                <a:solidFill>
                  <a:schemeClr val="bg1"/>
                </a:solidFill>
                <a:latin typeface="Arial" charset="0"/>
              </a:defRPr>
            </a:lvl1pPr>
          </a:lstStyle>
          <a:p>
            <a:pPr>
              <a:defRPr/>
            </a:pPr>
            <a:endParaRPr lang="en-US"/>
          </a:p>
        </p:txBody>
      </p:sp>
      <p:sp>
        <p:nvSpPr>
          <p:cNvPr id="11" name="Slide Number Placeholder 6"/>
          <p:cNvSpPr>
            <a:spLocks noGrp="1"/>
          </p:cNvSpPr>
          <p:nvPr>
            <p:ph type="sldNum" sz="quarter" idx="17"/>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129D75B6-8077-479C-8391-229B36121C6F}" type="slidenum">
              <a:rPr lang="en-US" altLang="en-US"/>
              <a:pPr/>
              <a:t>‹#›</a:t>
            </a:fld>
            <a:endParaRPr lang="en-US" altLang="en-US"/>
          </a:p>
        </p:txBody>
      </p:sp>
    </p:spTree>
    <p:extLst>
      <p:ext uri="{BB962C8B-B14F-4D97-AF65-F5344CB8AC3E}">
        <p14:creationId xmlns:p14="http://schemas.microsoft.com/office/powerpoint/2010/main" val="293014325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7" name="Rectangle 6"/>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13"/>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5400" b="1">
                <a:solidFill>
                  <a:srgbClr val="C7EEEC"/>
                </a:solidFill>
              </a:rPr>
              <a:t>+</a:t>
            </a:r>
          </a:p>
        </p:txBody>
      </p:sp>
      <p:sp>
        <p:nvSpPr>
          <p:cNvPr id="9" name="Rectangle 8"/>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Rectangle 9"/>
          <p:cNvSpPr/>
          <p:nvPr/>
        </p:nvSpPr>
        <p:spPr>
          <a:xfrm>
            <a:off x="4624388" y="4535488"/>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380554" y="2571750"/>
            <a:ext cx="4016633" cy="1162050"/>
          </a:xfrm>
          <a:prstGeom prst="rect">
            <a:avLst/>
          </a:prstGeo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a:prstGeom prst="rect">
            <a:avLst/>
          </a:prstGeo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4624388" y="228600"/>
            <a:ext cx="2057400" cy="203911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13" name="Picture Placeholder 12"/>
          <p:cNvSpPr>
            <a:spLocks noGrp="1"/>
          </p:cNvSpPr>
          <p:nvPr>
            <p:ph type="pic" sz="quarter" idx="14"/>
          </p:nvPr>
        </p:nvSpPr>
        <p:spPr>
          <a:xfrm>
            <a:off x="4624388" y="2381663"/>
            <a:ext cx="2057400" cy="203911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14" name="Picture Placeholder 12"/>
          <p:cNvSpPr>
            <a:spLocks noGrp="1"/>
          </p:cNvSpPr>
          <p:nvPr>
            <p:ph type="pic" sz="quarter" idx="15"/>
          </p:nvPr>
        </p:nvSpPr>
        <p:spPr>
          <a:xfrm>
            <a:off x="6803136" y="2381662"/>
            <a:ext cx="2057400" cy="418795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11" name="Date Placeholder 4"/>
          <p:cNvSpPr>
            <a:spLocks noGrp="1"/>
          </p:cNvSpPr>
          <p:nvPr>
            <p:ph type="dt" sz="half" idx="16"/>
          </p:nvPr>
        </p:nvSpPr>
        <p:spPr>
          <a:xfrm>
            <a:off x="3048000" y="6235700"/>
            <a:ext cx="1347788" cy="365125"/>
          </a:xfrm>
          <a:prstGeom prst="rect">
            <a:avLst/>
          </a:prstGeom>
        </p:spPr>
        <p:txBody>
          <a:bodyPr/>
          <a:lstStyle>
            <a:lvl1pPr>
              <a:defRPr smtClean="0">
                <a:solidFill>
                  <a:schemeClr val="bg1"/>
                </a:solidFill>
                <a:latin typeface="Arial" charset="0"/>
              </a:defRPr>
            </a:lvl1pPr>
          </a:lstStyle>
          <a:p>
            <a:pPr>
              <a:defRPr/>
            </a:pPr>
            <a:fld id="{90B181F8-4048-496B-B65D-A50A48C07C90}" type="datetime1">
              <a:rPr lang="en-US" altLang="en-US"/>
              <a:pPr>
                <a:defRPr/>
              </a:pPr>
              <a:t>9/9/2016</a:t>
            </a:fld>
            <a:endParaRPr lang="en-US" altLang="en-US"/>
          </a:p>
        </p:txBody>
      </p:sp>
      <p:sp>
        <p:nvSpPr>
          <p:cNvPr id="15" name="Footer Placeholder 5"/>
          <p:cNvSpPr>
            <a:spLocks noGrp="1"/>
          </p:cNvSpPr>
          <p:nvPr>
            <p:ph type="ftr" sz="quarter" idx="17"/>
          </p:nvPr>
        </p:nvSpPr>
        <p:spPr>
          <a:xfrm>
            <a:off x="381000" y="6235700"/>
            <a:ext cx="2590800" cy="365125"/>
          </a:xfrm>
          <a:prstGeom prst="rect">
            <a:avLst/>
          </a:prstGeom>
        </p:spPr>
        <p:txBody>
          <a:bodyPr/>
          <a:lstStyle>
            <a:lvl1pPr>
              <a:defRPr>
                <a:solidFill>
                  <a:schemeClr val="bg1"/>
                </a:solidFill>
                <a:latin typeface="Arial" charset="0"/>
              </a:defRPr>
            </a:lvl1pPr>
          </a:lstStyle>
          <a:p>
            <a:pPr>
              <a:defRPr/>
            </a:pPr>
            <a:endParaRPr lang="en-US"/>
          </a:p>
        </p:txBody>
      </p:sp>
      <p:sp>
        <p:nvSpPr>
          <p:cNvPr id="16" name="Slide Number Placeholder 6"/>
          <p:cNvSpPr>
            <a:spLocks noGrp="1"/>
          </p:cNvSpPr>
          <p:nvPr>
            <p:ph type="sldNum" sz="quarter" idx="18"/>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261A50C-E54C-4E89-B4D5-8FE2BAFC28A3}" type="slidenum">
              <a:rPr lang="en-US" altLang="en-US"/>
              <a:pPr/>
              <a:t>‹#›</a:t>
            </a:fld>
            <a:endParaRPr lang="en-US" altLang="en-US"/>
          </a:p>
        </p:txBody>
      </p:sp>
    </p:spTree>
    <p:extLst>
      <p:ext uri="{BB962C8B-B14F-4D97-AF65-F5344CB8AC3E}">
        <p14:creationId xmlns:p14="http://schemas.microsoft.com/office/powerpoint/2010/main" val="22120153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7" name="Rectangle 6"/>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13"/>
          <p:cNvSpPr txBox="1">
            <a:spLocks noChangeArrowheads="1"/>
          </p:cNvSpPr>
          <p:nvPr/>
        </p:nvSpPr>
        <p:spPr bwMode="auto">
          <a:xfrm>
            <a:off x="4749800" y="3370263"/>
            <a:ext cx="2206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400" b="1">
                <a:solidFill>
                  <a:srgbClr val="C7EEEC"/>
                </a:solidFill>
              </a:rPr>
              <a:t>+ </a:t>
            </a:r>
          </a:p>
        </p:txBody>
      </p:sp>
      <p:sp>
        <p:nvSpPr>
          <p:cNvPr id="2" name="Title 1"/>
          <p:cNvSpPr>
            <a:spLocks noGrp="1"/>
          </p:cNvSpPr>
          <p:nvPr>
            <p:ph type="title"/>
          </p:nvPr>
        </p:nvSpPr>
        <p:spPr>
          <a:xfrm>
            <a:off x="4953000" y="3124200"/>
            <a:ext cx="3108960" cy="871538"/>
          </a:xfrm>
          <a:prstGeom prst="rect">
            <a:avLst/>
          </a:prstGeo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4" name="Text Placeholder 3"/>
          <p:cNvSpPr>
            <a:spLocks noGrp="1"/>
          </p:cNvSpPr>
          <p:nvPr>
            <p:ph type="body" sz="half" idx="2"/>
          </p:nvPr>
        </p:nvSpPr>
        <p:spPr>
          <a:xfrm>
            <a:off x="4953000" y="3995737"/>
            <a:ext cx="3108960" cy="214788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Picture Placeholder 12"/>
          <p:cNvSpPr>
            <a:spLocks noGrp="1"/>
          </p:cNvSpPr>
          <p:nvPr>
            <p:ph type="pic" sz="quarter" idx="13"/>
          </p:nvPr>
        </p:nvSpPr>
        <p:spPr>
          <a:xfrm>
            <a:off x="277905" y="228600"/>
            <a:ext cx="2057400" cy="203911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15" name="Picture Placeholder 12"/>
          <p:cNvSpPr>
            <a:spLocks noGrp="1"/>
          </p:cNvSpPr>
          <p:nvPr>
            <p:ph type="pic" sz="quarter" idx="14"/>
          </p:nvPr>
        </p:nvSpPr>
        <p:spPr>
          <a:xfrm>
            <a:off x="2460625" y="228600"/>
            <a:ext cx="2057400" cy="203911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9" name="Date Placeholder 4"/>
          <p:cNvSpPr>
            <a:spLocks noGrp="1"/>
          </p:cNvSpPr>
          <p:nvPr>
            <p:ph type="dt" sz="half" idx="15"/>
          </p:nvPr>
        </p:nvSpPr>
        <p:spPr>
          <a:xfrm>
            <a:off x="7391400" y="6423025"/>
            <a:ext cx="1536700" cy="365125"/>
          </a:xfrm>
          <a:prstGeom prst="rect">
            <a:avLst/>
          </a:prstGeom>
        </p:spPr>
        <p:txBody>
          <a:bodyPr/>
          <a:lstStyle>
            <a:lvl1pPr>
              <a:defRPr smtClean="0">
                <a:latin typeface="Arial" charset="0"/>
              </a:defRPr>
            </a:lvl1pPr>
          </a:lstStyle>
          <a:p>
            <a:pPr>
              <a:defRPr/>
            </a:pPr>
            <a:fld id="{6B1D1D04-0685-4820-BB50-C870F6300E97}" type="datetime1">
              <a:rPr lang="en-US" altLang="en-US"/>
              <a:pPr>
                <a:defRPr/>
              </a:pPr>
              <a:t>9/9/2016</a:t>
            </a:fld>
            <a:endParaRPr lang="en-US" altLang="en-US"/>
          </a:p>
        </p:txBody>
      </p:sp>
      <p:sp>
        <p:nvSpPr>
          <p:cNvPr id="10" name="Footer Placeholder 5"/>
          <p:cNvSpPr>
            <a:spLocks noGrp="1"/>
          </p:cNvSpPr>
          <p:nvPr>
            <p:ph type="ftr" sz="quarter" idx="16"/>
          </p:nvPr>
        </p:nvSpPr>
        <p:spPr>
          <a:xfrm>
            <a:off x="4191000" y="6423025"/>
            <a:ext cx="3005138" cy="365125"/>
          </a:xfrm>
          <a:prstGeom prst="rect">
            <a:avLst/>
          </a:prstGeom>
        </p:spPr>
        <p:txBody>
          <a:bodyPr/>
          <a:lstStyle>
            <a:lvl1pPr>
              <a:defRPr>
                <a:latin typeface="Arial" charset="0"/>
              </a:defRPr>
            </a:lvl1pPr>
          </a:lstStyle>
          <a:p>
            <a:pPr>
              <a:defRPr/>
            </a:pPr>
            <a:endParaRPr lang="en-US"/>
          </a:p>
        </p:txBody>
      </p:sp>
      <p:sp>
        <p:nvSpPr>
          <p:cNvPr id="11" name="Slide Number Placeholder 6"/>
          <p:cNvSpPr>
            <a:spLocks noGrp="1"/>
          </p:cNvSpPr>
          <p:nvPr>
            <p:ph type="sldNum" sz="quarter" idx="17"/>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2B45B2F0-728E-412C-9584-398C757CAC90}" type="slidenum">
              <a:rPr lang="en-US" altLang="en-US"/>
              <a:pPr/>
              <a:t>‹#›</a:t>
            </a:fld>
            <a:endParaRPr lang="en-US" altLang="en-US"/>
          </a:p>
        </p:txBody>
      </p:sp>
    </p:spTree>
    <p:extLst>
      <p:ext uri="{BB962C8B-B14F-4D97-AF65-F5344CB8AC3E}">
        <p14:creationId xmlns:p14="http://schemas.microsoft.com/office/powerpoint/2010/main" val="417413481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4" name="Rectangle 3"/>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13"/>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498475" y="1981200"/>
            <a:ext cx="7556500" cy="4144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a:xfrm>
            <a:off x="6794500" y="6423025"/>
            <a:ext cx="2133600" cy="365125"/>
          </a:xfrm>
          <a:prstGeom prst="rect">
            <a:avLst/>
          </a:prstGeom>
        </p:spPr>
        <p:txBody>
          <a:bodyPr/>
          <a:lstStyle>
            <a:lvl1pPr>
              <a:defRPr smtClean="0">
                <a:latin typeface="Arial" charset="0"/>
              </a:defRPr>
            </a:lvl1pPr>
          </a:lstStyle>
          <a:p>
            <a:pPr>
              <a:defRPr/>
            </a:pPr>
            <a:fld id="{8F8F795E-3B38-4A14-B7AA-15EF005E2006}" type="datetime1">
              <a:rPr lang="en-US" altLang="en-US"/>
              <a:pPr>
                <a:defRPr/>
              </a:pPr>
              <a:t>9/9/2016</a:t>
            </a:fld>
            <a:endParaRPr lang="en-US" altLang="en-US"/>
          </a:p>
        </p:txBody>
      </p:sp>
      <p:sp>
        <p:nvSpPr>
          <p:cNvPr id="7" name="Footer Placeholder 4"/>
          <p:cNvSpPr>
            <a:spLocks noGrp="1"/>
          </p:cNvSpPr>
          <p:nvPr>
            <p:ph type="ftr" sz="quarter" idx="11"/>
          </p:nvPr>
        </p:nvSpPr>
        <p:spPr>
          <a:xfrm>
            <a:off x="201613" y="6423025"/>
            <a:ext cx="6122987" cy="365125"/>
          </a:xfrm>
          <a:prstGeom prst="rect">
            <a:avLst/>
          </a:prstGeom>
        </p:spPr>
        <p:txBody>
          <a:bodyPr/>
          <a:lstStyle>
            <a:lvl1pPr>
              <a:defRPr>
                <a:latin typeface="Arial" charset="0"/>
              </a:defRPr>
            </a:lvl1pPr>
          </a:lstStyle>
          <a:p>
            <a:pPr>
              <a:defRPr/>
            </a:pPr>
            <a:endParaRPr lang="en-US"/>
          </a:p>
        </p:txBody>
      </p:sp>
      <p:sp>
        <p:nvSpPr>
          <p:cNvPr id="8" name="Slide Number Placeholder 5"/>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0117442-6ADD-4FA9-A436-8EE4755897FF}" type="slidenum">
              <a:rPr lang="en-US" altLang="en-US"/>
              <a:pPr/>
              <a:t>‹#›</a:t>
            </a:fld>
            <a:endParaRPr lang="en-US" altLang="en-US"/>
          </a:p>
        </p:txBody>
      </p:sp>
    </p:spTree>
    <p:extLst>
      <p:ext uri="{BB962C8B-B14F-4D97-AF65-F5344CB8AC3E}">
        <p14:creationId xmlns:p14="http://schemas.microsoft.com/office/powerpoint/2010/main" val="80182955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4" name="Rectangle 3"/>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13"/>
          <p:cNvSpPr txBox="1">
            <a:spLocks noChangeArrowheads="1"/>
          </p:cNvSpPr>
          <p:nvPr/>
        </p:nvSpPr>
        <p:spPr bwMode="auto">
          <a:xfrm rot="16200000">
            <a:off x="8593932" y="561181"/>
            <a:ext cx="26035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Vertical Title 1"/>
          <p:cNvSpPr>
            <a:spLocks noGrp="1"/>
          </p:cNvSpPr>
          <p:nvPr>
            <p:ph type="title" orient="vert"/>
          </p:nvPr>
        </p:nvSpPr>
        <p:spPr>
          <a:xfrm>
            <a:off x="7995772" y="954742"/>
            <a:ext cx="681318" cy="5171422"/>
          </a:xfrm>
          <a:prstGeom prst="rect">
            <a:avLst/>
          </a:prstGeo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a:xfrm>
            <a:off x="6794500" y="6423025"/>
            <a:ext cx="2133600" cy="365125"/>
          </a:xfrm>
          <a:prstGeom prst="rect">
            <a:avLst/>
          </a:prstGeom>
        </p:spPr>
        <p:txBody>
          <a:bodyPr/>
          <a:lstStyle>
            <a:lvl1pPr>
              <a:defRPr smtClean="0">
                <a:latin typeface="Arial" charset="0"/>
              </a:defRPr>
            </a:lvl1pPr>
          </a:lstStyle>
          <a:p>
            <a:pPr>
              <a:defRPr/>
            </a:pPr>
            <a:fld id="{3F5DFDF1-B135-4D5E-AAF0-D3597DB37E04}" type="datetime1">
              <a:rPr lang="en-US" altLang="en-US"/>
              <a:pPr>
                <a:defRPr/>
              </a:pPr>
              <a:t>9/9/2016</a:t>
            </a:fld>
            <a:endParaRPr lang="en-US" altLang="en-US"/>
          </a:p>
        </p:txBody>
      </p:sp>
      <p:sp>
        <p:nvSpPr>
          <p:cNvPr id="7" name="Footer Placeholder 4"/>
          <p:cNvSpPr>
            <a:spLocks noGrp="1"/>
          </p:cNvSpPr>
          <p:nvPr>
            <p:ph type="ftr" sz="quarter" idx="11"/>
          </p:nvPr>
        </p:nvSpPr>
        <p:spPr>
          <a:xfrm>
            <a:off x="201613" y="6423025"/>
            <a:ext cx="6122987" cy="365125"/>
          </a:xfrm>
          <a:prstGeom prst="rect">
            <a:avLst/>
          </a:prstGeom>
        </p:spPr>
        <p:txBody>
          <a:bodyPr/>
          <a:lstStyle>
            <a:lvl1pPr>
              <a:defRPr>
                <a:latin typeface="Arial" charset="0"/>
              </a:defRPr>
            </a:lvl1pPr>
          </a:lstStyle>
          <a:p>
            <a:pPr>
              <a:defRPr/>
            </a:pPr>
            <a:endParaRPr lang="en-US"/>
          </a:p>
        </p:txBody>
      </p:sp>
      <p:sp>
        <p:nvSpPr>
          <p:cNvPr id="8" name="Slide Number Placeholder 5"/>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F50A8B5-26C7-47E3-BDB6-DB4020AA789C}" type="slidenum">
              <a:rPr lang="en-US" altLang="en-US"/>
              <a:pPr/>
              <a:t>‹#›</a:t>
            </a:fld>
            <a:endParaRPr lang="en-US" altLang="en-US"/>
          </a:p>
        </p:txBody>
      </p:sp>
    </p:spTree>
    <p:extLst>
      <p:ext uri="{BB962C8B-B14F-4D97-AF65-F5344CB8AC3E}">
        <p14:creationId xmlns:p14="http://schemas.microsoft.com/office/powerpoint/2010/main" val="1126598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7" name="Rectangle 6"/>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Rectangle 8"/>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TextBox 9"/>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5400" b="1">
                <a:solidFill>
                  <a:srgbClr val="C7EEEC"/>
                </a:solidFill>
              </a:rPr>
              <a:t>+</a:t>
            </a: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3" name="Picture Placeholder 12"/>
          <p:cNvSpPr>
            <a:spLocks noGrp="1"/>
          </p:cNvSpPr>
          <p:nvPr>
            <p:ph type="pic" sz="quarter" idx="12"/>
          </p:nvPr>
        </p:nvSpPr>
        <p:spPr>
          <a:xfrm>
            <a:off x="4624388" y="22860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4" name="Picture Placeholder 12"/>
          <p:cNvSpPr>
            <a:spLocks noGrp="1"/>
          </p:cNvSpPr>
          <p:nvPr>
            <p:ph type="pic" sz="quarter" idx="13"/>
          </p:nvPr>
        </p:nvSpPr>
        <p:spPr>
          <a:xfrm>
            <a:off x="6802438" y="237744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6" name="Text Placeholder 3"/>
          <p:cNvSpPr>
            <a:spLocks noGrp="1"/>
          </p:cNvSpPr>
          <p:nvPr>
            <p:ph type="body" sz="half" idx="2"/>
          </p:nvPr>
        </p:nvSpPr>
        <p:spPr>
          <a:xfrm>
            <a:off x="857250" y="1779494"/>
            <a:ext cx="3086100" cy="2040905"/>
          </a:xfrm>
        </p:spPr>
        <p:txBody>
          <a:bodyPr lIns="45720" rIns="45720">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1" name="Date Placeholder 3"/>
          <p:cNvSpPr>
            <a:spLocks noGrp="1"/>
          </p:cNvSpPr>
          <p:nvPr>
            <p:ph type="dt" sz="half" idx="14"/>
          </p:nvPr>
        </p:nvSpPr>
        <p:spPr>
          <a:xfrm>
            <a:off x="4800600" y="6426200"/>
            <a:ext cx="1231900" cy="365125"/>
          </a:xfrm>
        </p:spPr>
        <p:txBody>
          <a:bodyPr/>
          <a:lstStyle>
            <a:lvl1pPr algn="l">
              <a:defRPr smtClean="0"/>
            </a:lvl1pPr>
          </a:lstStyle>
          <a:p>
            <a:pPr>
              <a:defRPr/>
            </a:pPr>
            <a:fld id="{0835EF62-C190-45F3-926F-6F374A71F202}" type="datetime1">
              <a:rPr lang="en-US" altLang="en-US"/>
              <a:pPr>
                <a:defRPr/>
              </a:pPr>
              <a:t>9/9/2016</a:t>
            </a:fld>
            <a:endParaRPr lang="en-US" altLang="en-US"/>
          </a:p>
        </p:txBody>
      </p:sp>
      <p:sp>
        <p:nvSpPr>
          <p:cNvPr id="12" name="Footer Placeholder 4"/>
          <p:cNvSpPr>
            <a:spLocks noGrp="1"/>
          </p:cNvSpPr>
          <p:nvPr>
            <p:ph type="ftr" sz="quarter" idx="15"/>
          </p:nvPr>
        </p:nvSpPr>
        <p:spPr>
          <a:xfrm>
            <a:off x="6311900" y="6426200"/>
            <a:ext cx="2616200" cy="365125"/>
          </a:xfrm>
        </p:spPr>
        <p:txBody>
          <a:bodyPr/>
          <a:lstStyle>
            <a:lvl1pPr algn="r">
              <a:defRPr/>
            </a:lvl1pPr>
          </a:lstStyle>
          <a:p>
            <a:pPr>
              <a:defRPr/>
            </a:pPr>
            <a:endParaRPr lang="en-US"/>
          </a:p>
        </p:txBody>
      </p:sp>
    </p:spTree>
    <p:extLst>
      <p:ext uri="{BB962C8B-B14F-4D97-AF65-F5344CB8AC3E}">
        <p14:creationId xmlns:p14="http://schemas.microsoft.com/office/powerpoint/2010/main" val="277430269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Rectangle 3"/>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3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3" name="Content Placeholder 2"/>
          <p:cNvSpPr>
            <a:spLocks noGrp="1"/>
          </p:cNvSpPr>
          <p:nvPr>
            <p:ph idx="1"/>
          </p:nvPr>
        </p:nvSpPr>
        <p:spPr>
          <a:xfrm>
            <a:off x="498475" y="1981200"/>
            <a:ext cx="7556500" cy="4144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0"/>
          </p:nvPr>
        </p:nvSpPr>
        <p:spPr>
          <a:xfrm>
            <a:off x="6794500" y="6423025"/>
            <a:ext cx="2133600" cy="365125"/>
          </a:xfrm>
          <a:prstGeom prst="rect">
            <a:avLst/>
          </a:prstGeom>
        </p:spPr>
        <p:txBody>
          <a:bodyPr/>
          <a:lstStyle>
            <a:lvl1pPr>
              <a:defRPr smtClean="0">
                <a:latin typeface="Arial" charset="0"/>
              </a:defRPr>
            </a:lvl1pPr>
          </a:lstStyle>
          <a:p>
            <a:pPr>
              <a:defRPr/>
            </a:pPr>
            <a:fld id="{F9A41185-1AA8-4048-A7D8-5B21AAF19A02}" type="datetime1">
              <a:rPr lang="en-US" altLang="en-US"/>
              <a:pPr>
                <a:defRPr/>
              </a:pPr>
              <a:t>9/9/2016</a:t>
            </a:fld>
            <a:endParaRPr lang="en-US" altLang="en-US"/>
          </a:p>
        </p:txBody>
      </p:sp>
      <p:sp>
        <p:nvSpPr>
          <p:cNvPr id="8" name="Footer Placeholder 4"/>
          <p:cNvSpPr>
            <a:spLocks noGrp="1"/>
          </p:cNvSpPr>
          <p:nvPr>
            <p:ph type="ftr" sz="quarter" idx="11"/>
          </p:nvPr>
        </p:nvSpPr>
        <p:spPr>
          <a:xfrm>
            <a:off x="201613" y="6423025"/>
            <a:ext cx="6122987" cy="365125"/>
          </a:xfrm>
          <a:prstGeom prst="rect">
            <a:avLst/>
          </a:prstGeom>
        </p:spPr>
        <p:txBody>
          <a:bodyPr/>
          <a:lstStyle>
            <a:lvl1pPr>
              <a:defRPr>
                <a:latin typeface="Arial" charset="0"/>
              </a:defRPr>
            </a:lvl1pPr>
          </a:lstStyle>
          <a:p>
            <a:pPr>
              <a:defRPr/>
            </a:pPr>
            <a:endParaRPr lang="en-US"/>
          </a:p>
        </p:txBody>
      </p:sp>
      <p:sp>
        <p:nvSpPr>
          <p:cNvPr id="9" name="Slide Number Placeholder 5"/>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47E24C1-7A62-43AD-B40C-F8909C0BBA46}" type="slidenum">
              <a:rPr lang="en-US" altLang="en-US"/>
              <a:pPr/>
              <a:t>‹#›</a:t>
            </a:fld>
            <a:endParaRPr lang="en-US" altLang="en-US"/>
          </a:p>
        </p:txBody>
      </p:sp>
    </p:spTree>
    <p:extLst>
      <p:ext uri="{BB962C8B-B14F-4D97-AF65-F5344CB8AC3E}">
        <p14:creationId xmlns:p14="http://schemas.microsoft.com/office/powerpoint/2010/main" val="27964806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5" name="Rectangle 4"/>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3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a:xfrm>
            <a:off x="498474" y="134471"/>
            <a:ext cx="7556313" cy="995082"/>
          </a:xfrm>
          <a:prstGeom prst="rect">
            <a:avLst/>
          </a:prstGeom>
        </p:spPr>
        <p:txBody>
          <a:bodyPr anchor="b"/>
          <a:lstStyle/>
          <a:p>
            <a:r>
              <a:rPr lang="en-US" smtClean="0"/>
              <a:t>Click to edit Master title style</a:t>
            </a:r>
            <a:endParaRPr/>
          </a:p>
        </p:txBody>
      </p:sp>
      <p:sp>
        <p:nvSpPr>
          <p:cNvPr id="3" name="Content Placeholder 2"/>
          <p:cNvSpPr>
            <a:spLocks noGrp="1"/>
          </p:cNvSpPr>
          <p:nvPr>
            <p:ph idx="1"/>
          </p:nvPr>
        </p:nvSpPr>
        <p:spPr>
          <a:xfrm>
            <a:off x="498475" y="1981200"/>
            <a:ext cx="7556500" cy="4144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Text Placeholder 3"/>
          <p:cNvSpPr>
            <a:spLocks noGrp="1"/>
          </p:cNvSpPr>
          <p:nvPr>
            <p:ph type="body" sz="half" idx="2"/>
          </p:nvPr>
        </p:nvSpPr>
        <p:spPr>
          <a:xfrm>
            <a:off x="498518" y="1129553"/>
            <a:ext cx="7558960" cy="774700"/>
          </a:xfrm>
          <a:prstGeom prst="rect">
            <a:avLst/>
          </a:prstGeom>
        </p:spPr>
        <p:txBody>
          <a:bodyPr rtlCol="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3"/>
          <p:cNvSpPr>
            <a:spLocks noGrp="1"/>
          </p:cNvSpPr>
          <p:nvPr>
            <p:ph type="dt" sz="half" idx="10"/>
          </p:nvPr>
        </p:nvSpPr>
        <p:spPr>
          <a:xfrm>
            <a:off x="6794500" y="6423025"/>
            <a:ext cx="2133600" cy="365125"/>
          </a:xfrm>
          <a:prstGeom prst="rect">
            <a:avLst/>
          </a:prstGeom>
        </p:spPr>
        <p:txBody>
          <a:bodyPr/>
          <a:lstStyle>
            <a:lvl1pPr>
              <a:defRPr smtClean="0">
                <a:latin typeface="Arial" charset="0"/>
              </a:defRPr>
            </a:lvl1pPr>
          </a:lstStyle>
          <a:p>
            <a:pPr>
              <a:defRPr/>
            </a:pPr>
            <a:fld id="{43D6C28C-30D8-48FB-B56E-188475CA2DAF}" type="datetime1">
              <a:rPr lang="en-US" altLang="en-US"/>
              <a:pPr>
                <a:defRPr/>
              </a:pPr>
              <a:t>9/9/2016</a:t>
            </a:fld>
            <a:endParaRPr lang="en-US" altLang="en-US"/>
          </a:p>
        </p:txBody>
      </p:sp>
      <p:sp>
        <p:nvSpPr>
          <p:cNvPr id="8" name="Footer Placeholder 4"/>
          <p:cNvSpPr>
            <a:spLocks noGrp="1"/>
          </p:cNvSpPr>
          <p:nvPr>
            <p:ph type="ftr" sz="quarter" idx="11"/>
          </p:nvPr>
        </p:nvSpPr>
        <p:spPr>
          <a:xfrm>
            <a:off x="201613" y="6423025"/>
            <a:ext cx="6122987" cy="365125"/>
          </a:xfrm>
          <a:prstGeom prst="rect">
            <a:avLst/>
          </a:prstGeom>
        </p:spPr>
        <p:txBody>
          <a:bodyPr/>
          <a:lstStyle>
            <a:lvl1pPr>
              <a:defRPr>
                <a:latin typeface="Arial" charset="0"/>
              </a:defRPr>
            </a:lvl1pPr>
          </a:lstStyle>
          <a:p>
            <a:pPr>
              <a:defRPr/>
            </a:pPr>
            <a:endParaRPr lang="en-US"/>
          </a:p>
        </p:txBody>
      </p:sp>
      <p:sp>
        <p:nvSpPr>
          <p:cNvPr id="9" name="Slide Number Placeholder 5"/>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2E5DBFD-9DB3-4806-B4E4-BDCCFCA3792F}" type="slidenum">
              <a:rPr lang="en-US" altLang="en-US"/>
              <a:pPr/>
              <a:t>‹#›</a:t>
            </a:fld>
            <a:endParaRPr lang="en-US" altLang="en-US"/>
          </a:p>
        </p:txBody>
      </p:sp>
    </p:spTree>
    <p:extLst>
      <p:ext uri="{BB962C8B-B14F-4D97-AF65-F5344CB8AC3E}">
        <p14:creationId xmlns:p14="http://schemas.microsoft.com/office/powerpoint/2010/main" val="230025306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7" name="Rectangle 6"/>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Rectangle 8"/>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TextBox 36"/>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5400" b="1">
                <a:solidFill>
                  <a:srgbClr val="C7EEEC"/>
                </a:solidFill>
              </a:rPr>
              <a:t>+</a:t>
            </a:r>
          </a:p>
        </p:txBody>
      </p:sp>
      <p:sp>
        <p:nvSpPr>
          <p:cNvPr id="2" name="Title 1"/>
          <p:cNvSpPr>
            <a:spLocks noGrp="1"/>
          </p:cNvSpPr>
          <p:nvPr>
            <p:ph type="ctrTitle"/>
          </p:nvPr>
        </p:nvSpPr>
        <p:spPr>
          <a:xfrm>
            <a:off x="4800600" y="4624668"/>
            <a:ext cx="4038600" cy="933450"/>
          </a:xfrm>
          <a:prstGeom prst="rect">
            <a:avLst/>
          </a:prstGeo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a:prstGeom prst="rect">
            <a:avLst/>
          </a:prstGeo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3" name="Picture Placeholder 12"/>
          <p:cNvSpPr>
            <a:spLocks noGrp="1"/>
          </p:cNvSpPr>
          <p:nvPr>
            <p:ph type="pic" sz="quarter" idx="12"/>
          </p:nvPr>
        </p:nvSpPr>
        <p:spPr>
          <a:xfrm>
            <a:off x="4624388" y="228600"/>
            <a:ext cx="2057400" cy="203911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14" name="Picture Placeholder 12"/>
          <p:cNvSpPr>
            <a:spLocks noGrp="1"/>
          </p:cNvSpPr>
          <p:nvPr>
            <p:ph type="pic" sz="quarter" idx="13"/>
          </p:nvPr>
        </p:nvSpPr>
        <p:spPr>
          <a:xfrm>
            <a:off x="6802438" y="2377440"/>
            <a:ext cx="2057400" cy="203911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16" name="Text Placeholder 3"/>
          <p:cNvSpPr>
            <a:spLocks noGrp="1"/>
          </p:cNvSpPr>
          <p:nvPr>
            <p:ph type="body" sz="half" idx="2"/>
          </p:nvPr>
        </p:nvSpPr>
        <p:spPr>
          <a:xfrm>
            <a:off x="857250" y="1779494"/>
            <a:ext cx="3086100" cy="2040905"/>
          </a:xfrm>
          <a:prstGeom prst="rect">
            <a:avLst/>
          </a:prstGeom>
        </p:spPr>
        <p:txBody>
          <a:bodyPr lIns="45720" rIns="45720">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1" name="Date Placeholder 3"/>
          <p:cNvSpPr>
            <a:spLocks noGrp="1"/>
          </p:cNvSpPr>
          <p:nvPr>
            <p:ph type="dt" sz="half" idx="14"/>
          </p:nvPr>
        </p:nvSpPr>
        <p:spPr>
          <a:xfrm>
            <a:off x="4800600" y="6426200"/>
            <a:ext cx="1231900" cy="365125"/>
          </a:xfrm>
          <a:prstGeom prst="rect">
            <a:avLst/>
          </a:prstGeom>
        </p:spPr>
        <p:txBody>
          <a:bodyPr/>
          <a:lstStyle>
            <a:lvl1pPr algn="l">
              <a:defRPr smtClean="0">
                <a:latin typeface="Arial" charset="0"/>
              </a:defRPr>
            </a:lvl1pPr>
          </a:lstStyle>
          <a:p>
            <a:pPr>
              <a:defRPr/>
            </a:pPr>
            <a:fld id="{F8230B64-0ED4-4E44-8D46-8597F693B4B5}" type="datetime1">
              <a:rPr lang="en-US" altLang="en-US"/>
              <a:pPr>
                <a:defRPr/>
              </a:pPr>
              <a:t>9/9/2016</a:t>
            </a:fld>
            <a:endParaRPr lang="en-US" altLang="en-US"/>
          </a:p>
        </p:txBody>
      </p:sp>
      <p:sp>
        <p:nvSpPr>
          <p:cNvPr id="12" name="Footer Placeholder 4"/>
          <p:cNvSpPr>
            <a:spLocks noGrp="1"/>
          </p:cNvSpPr>
          <p:nvPr>
            <p:ph type="ftr" sz="quarter" idx="15"/>
          </p:nvPr>
        </p:nvSpPr>
        <p:spPr>
          <a:xfrm>
            <a:off x="6311900" y="6426200"/>
            <a:ext cx="2616200" cy="365125"/>
          </a:xfrm>
          <a:prstGeom prst="rect">
            <a:avLst/>
          </a:prstGeom>
        </p:spPr>
        <p:txBody>
          <a:bodyPr/>
          <a:lstStyle>
            <a:lvl1pPr algn="r">
              <a:defRPr>
                <a:latin typeface="Arial" charset="0"/>
              </a:defRPr>
            </a:lvl1pPr>
          </a:lstStyle>
          <a:p>
            <a:pPr>
              <a:defRPr/>
            </a:pPr>
            <a:endParaRPr lang="en-US"/>
          </a:p>
        </p:txBody>
      </p:sp>
    </p:spTree>
    <p:extLst>
      <p:ext uri="{BB962C8B-B14F-4D97-AF65-F5344CB8AC3E}">
        <p14:creationId xmlns:p14="http://schemas.microsoft.com/office/powerpoint/2010/main" val="157852965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658813" y="228600"/>
            <a:ext cx="82010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34"/>
          <p:cNvSpPr txBox="1">
            <a:spLocks noChangeArrowheads="1"/>
          </p:cNvSpPr>
          <p:nvPr/>
        </p:nvSpPr>
        <p:spPr bwMode="auto">
          <a:xfrm>
            <a:off x="2003425" y="3111500"/>
            <a:ext cx="26035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4000" b="1">
                <a:solidFill>
                  <a:srgbClr val="C7EEEC"/>
                </a:solidFill>
              </a:rPr>
              <a:t>+</a:t>
            </a:r>
          </a:p>
        </p:txBody>
      </p:sp>
      <p:sp>
        <p:nvSpPr>
          <p:cNvPr id="6" name="Rectangle 5"/>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2286000" y="3124200"/>
            <a:ext cx="5638800" cy="1362075"/>
          </a:xfrm>
          <a:prstGeom prst="rect">
            <a:avLst/>
          </a:prstGeom>
        </p:spPr>
        <p:txBody>
          <a:bodyPr anchor="b">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a:prstGeom prst="rect">
            <a:avLst/>
          </a:prstGeom>
        </p:spPr>
        <p:txBody>
          <a:bodyPr>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a:xfrm>
            <a:off x="658813" y="6248400"/>
            <a:ext cx="1474787" cy="365125"/>
          </a:xfrm>
          <a:prstGeom prst="rect">
            <a:avLst/>
          </a:prstGeom>
        </p:spPr>
        <p:txBody>
          <a:bodyPr/>
          <a:lstStyle>
            <a:lvl1pPr algn="l">
              <a:defRPr smtClean="0">
                <a:solidFill>
                  <a:schemeClr val="bg1"/>
                </a:solidFill>
                <a:latin typeface="Arial" charset="0"/>
              </a:defRPr>
            </a:lvl1pPr>
          </a:lstStyle>
          <a:p>
            <a:pPr>
              <a:defRPr/>
            </a:pPr>
            <a:fld id="{99E25F45-6DCD-408B-A163-92BCA17FC907}" type="datetime1">
              <a:rPr lang="en-US" altLang="en-US"/>
              <a:pPr>
                <a:defRPr/>
              </a:pPr>
              <a:t>9/9/2016</a:t>
            </a:fld>
            <a:endParaRPr lang="en-US" altLang="en-US"/>
          </a:p>
        </p:txBody>
      </p:sp>
      <p:sp>
        <p:nvSpPr>
          <p:cNvPr id="8" name="Footer Placeholder 4"/>
          <p:cNvSpPr>
            <a:spLocks noGrp="1"/>
          </p:cNvSpPr>
          <p:nvPr>
            <p:ph type="ftr" sz="quarter" idx="11"/>
          </p:nvPr>
        </p:nvSpPr>
        <p:spPr>
          <a:xfrm>
            <a:off x="2286000" y="6248400"/>
            <a:ext cx="5638800" cy="365125"/>
          </a:xfrm>
          <a:prstGeom prst="rect">
            <a:avLst/>
          </a:prstGeom>
        </p:spPr>
        <p:txBody>
          <a:bodyPr/>
          <a:lstStyle>
            <a:lvl1pPr>
              <a:defRPr>
                <a:solidFill>
                  <a:schemeClr val="bg1"/>
                </a:solidFill>
                <a:latin typeface="Arial" charset="0"/>
              </a:defRPr>
            </a:lvl1pPr>
          </a:lstStyle>
          <a:p>
            <a:pPr>
              <a:defRPr/>
            </a:pPr>
            <a:endParaRPr lang="en-US"/>
          </a:p>
        </p:txBody>
      </p:sp>
      <p:sp>
        <p:nvSpPr>
          <p:cNvPr id="9" name="Slide Number Placeholder 5"/>
          <p:cNvSpPr>
            <a:spLocks noGrp="1"/>
          </p:cNvSpPr>
          <p:nvPr>
            <p:ph type="sldNum" sz="quarter" idx="12"/>
          </p:nvPr>
        </p:nvSpPr>
        <p:spPr>
          <a:xfrm>
            <a:off x="8305800" y="6248400"/>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22B04AF-AD5C-4C28-B0DA-4D34F4F9739A}" type="slidenum">
              <a:rPr lang="en-US" altLang="en-US"/>
              <a:pPr/>
              <a:t>‹#›</a:t>
            </a:fld>
            <a:endParaRPr lang="en-US" altLang="en-US"/>
          </a:p>
        </p:txBody>
      </p:sp>
    </p:spTree>
    <p:extLst>
      <p:ext uri="{BB962C8B-B14F-4D97-AF65-F5344CB8AC3E}">
        <p14:creationId xmlns:p14="http://schemas.microsoft.com/office/powerpoint/2010/main" val="288713233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5" name="Rectangle 4"/>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35"/>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0"/>
          </p:nvPr>
        </p:nvSpPr>
        <p:spPr>
          <a:xfrm>
            <a:off x="6794500" y="6423025"/>
            <a:ext cx="2133600" cy="365125"/>
          </a:xfrm>
          <a:prstGeom prst="rect">
            <a:avLst/>
          </a:prstGeom>
        </p:spPr>
        <p:txBody>
          <a:bodyPr/>
          <a:lstStyle>
            <a:lvl1pPr>
              <a:defRPr smtClean="0">
                <a:latin typeface="Arial" charset="0"/>
              </a:defRPr>
            </a:lvl1pPr>
          </a:lstStyle>
          <a:p>
            <a:pPr>
              <a:defRPr/>
            </a:pPr>
            <a:fld id="{BA0EE4E7-F53E-4AC3-BC51-AAA881EDD590}" type="datetime1">
              <a:rPr lang="en-US" altLang="en-US"/>
              <a:pPr>
                <a:defRPr/>
              </a:pPr>
              <a:t>9/9/2016</a:t>
            </a:fld>
            <a:endParaRPr lang="en-US" altLang="en-US"/>
          </a:p>
        </p:txBody>
      </p:sp>
      <p:sp>
        <p:nvSpPr>
          <p:cNvPr id="9" name="Footer Placeholder 5"/>
          <p:cNvSpPr>
            <a:spLocks noGrp="1"/>
          </p:cNvSpPr>
          <p:nvPr>
            <p:ph type="ftr" sz="quarter" idx="11"/>
          </p:nvPr>
        </p:nvSpPr>
        <p:spPr>
          <a:xfrm>
            <a:off x="201613" y="6423025"/>
            <a:ext cx="6122987" cy="365125"/>
          </a:xfrm>
          <a:prstGeom prst="rect">
            <a:avLst/>
          </a:prstGeom>
        </p:spPr>
        <p:txBody>
          <a:bodyPr/>
          <a:lstStyle>
            <a:lvl1pPr>
              <a:defRPr>
                <a:latin typeface="Arial" charset="0"/>
              </a:defRPr>
            </a:lvl1pPr>
          </a:lstStyle>
          <a:p>
            <a:pPr>
              <a:defRPr/>
            </a:pPr>
            <a:endParaRPr lang="en-US"/>
          </a:p>
        </p:txBody>
      </p:sp>
      <p:sp>
        <p:nvSpPr>
          <p:cNvPr id="10" name="Slide Number Placeholder 6"/>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1047D043-B8B2-4284-8459-F0891AC21312}" type="slidenum">
              <a:rPr lang="en-US" altLang="en-US"/>
              <a:pPr/>
              <a:t>‹#›</a:t>
            </a:fld>
            <a:endParaRPr lang="en-US" altLang="en-US"/>
          </a:p>
        </p:txBody>
      </p:sp>
    </p:spTree>
    <p:extLst>
      <p:ext uri="{BB962C8B-B14F-4D97-AF65-F5344CB8AC3E}">
        <p14:creationId xmlns:p14="http://schemas.microsoft.com/office/powerpoint/2010/main" val="282452871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3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 name="Date Placeholder 6"/>
          <p:cNvSpPr>
            <a:spLocks noGrp="1"/>
          </p:cNvSpPr>
          <p:nvPr>
            <p:ph type="dt" sz="half" idx="10"/>
          </p:nvPr>
        </p:nvSpPr>
        <p:spPr>
          <a:xfrm>
            <a:off x="6794500" y="6423025"/>
            <a:ext cx="2133600" cy="365125"/>
          </a:xfrm>
          <a:prstGeom prst="rect">
            <a:avLst/>
          </a:prstGeom>
        </p:spPr>
        <p:txBody>
          <a:bodyPr/>
          <a:lstStyle>
            <a:lvl1pPr>
              <a:defRPr smtClean="0">
                <a:latin typeface="Arial" charset="0"/>
              </a:defRPr>
            </a:lvl1pPr>
          </a:lstStyle>
          <a:p>
            <a:pPr>
              <a:defRPr/>
            </a:pPr>
            <a:fld id="{FF54ADBD-AF17-4124-8611-BC7AC6EBCE73}" type="datetime1">
              <a:rPr lang="en-US" altLang="en-US"/>
              <a:pPr>
                <a:defRPr/>
              </a:pPr>
              <a:t>9/9/2016</a:t>
            </a:fld>
            <a:endParaRPr lang="en-US" altLang="en-US"/>
          </a:p>
        </p:txBody>
      </p:sp>
      <p:sp>
        <p:nvSpPr>
          <p:cNvPr id="10" name="Footer Placeholder 7"/>
          <p:cNvSpPr>
            <a:spLocks noGrp="1"/>
          </p:cNvSpPr>
          <p:nvPr>
            <p:ph type="ftr" sz="quarter" idx="11"/>
          </p:nvPr>
        </p:nvSpPr>
        <p:spPr>
          <a:xfrm>
            <a:off x="201613" y="6423025"/>
            <a:ext cx="6122987" cy="365125"/>
          </a:xfrm>
          <a:prstGeom prst="rect">
            <a:avLst/>
          </a:prstGeom>
        </p:spPr>
        <p:txBody>
          <a:bodyPr/>
          <a:lstStyle>
            <a:lvl1pPr>
              <a:defRPr>
                <a:latin typeface="Arial" charset="0"/>
              </a:defRPr>
            </a:lvl1pPr>
          </a:lstStyle>
          <a:p>
            <a:pPr>
              <a:defRPr/>
            </a:pPr>
            <a:endParaRPr lang="en-US"/>
          </a:p>
        </p:txBody>
      </p:sp>
      <p:sp>
        <p:nvSpPr>
          <p:cNvPr id="11" name="Slide Number Placeholder 8"/>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77897B1-7702-4620-ABCC-1315F932A6F4}" type="slidenum">
              <a:rPr lang="en-US" altLang="en-US"/>
              <a:pPr/>
              <a:t>‹#›</a:t>
            </a:fld>
            <a:endParaRPr lang="en-US" altLang="en-US"/>
          </a:p>
        </p:txBody>
      </p:sp>
    </p:spTree>
    <p:extLst>
      <p:ext uri="{BB962C8B-B14F-4D97-AF65-F5344CB8AC3E}">
        <p14:creationId xmlns:p14="http://schemas.microsoft.com/office/powerpoint/2010/main" val="34090127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5" name="TextBox 33"/>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4"/>
          </p:nvPr>
        </p:nvSpPr>
        <p:spPr>
          <a:xfrm>
            <a:off x="498517" y="4164965"/>
            <a:ext cx="7569157"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4"/>
          <p:cNvSpPr>
            <a:spLocks noGrp="1"/>
          </p:cNvSpPr>
          <p:nvPr>
            <p:ph type="dt" sz="half" idx="15"/>
          </p:nvPr>
        </p:nvSpPr>
        <p:spPr>
          <a:xfrm>
            <a:off x="6794500" y="6423025"/>
            <a:ext cx="2133600" cy="365125"/>
          </a:xfrm>
          <a:prstGeom prst="rect">
            <a:avLst/>
          </a:prstGeom>
        </p:spPr>
        <p:txBody>
          <a:bodyPr/>
          <a:lstStyle>
            <a:lvl1pPr>
              <a:defRPr smtClean="0">
                <a:latin typeface="Arial" charset="0"/>
              </a:defRPr>
            </a:lvl1pPr>
          </a:lstStyle>
          <a:p>
            <a:pPr>
              <a:defRPr/>
            </a:pPr>
            <a:fld id="{BE99E385-A062-4065-8899-86AF566984EF}" type="datetime1">
              <a:rPr lang="en-US" altLang="en-US"/>
              <a:pPr>
                <a:defRPr/>
              </a:pPr>
              <a:t>9/9/2016</a:t>
            </a:fld>
            <a:endParaRPr lang="en-US" altLang="en-US"/>
          </a:p>
        </p:txBody>
      </p:sp>
      <p:sp>
        <p:nvSpPr>
          <p:cNvPr id="8" name="Footer Placeholder 5"/>
          <p:cNvSpPr>
            <a:spLocks noGrp="1"/>
          </p:cNvSpPr>
          <p:nvPr>
            <p:ph type="ftr" sz="quarter" idx="16"/>
          </p:nvPr>
        </p:nvSpPr>
        <p:spPr>
          <a:xfrm>
            <a:off x="201613" y="6423025"/>
            <a:ext cx="6122987" cy="365125"/>
          </a:xfrm>
          <a:prstGeom prst="rect">
            <a:avLst/>
          </a:prstGeom>
        </p:spPr>
        <p:txBody>
          <a:bodyPr/>
          <a:lstStyle>
            <a:lvl1pPr>
              <a:defRPr>
                <a:latin typeface="Arial" charset="0"/>
              </a:defRPr>
            </a:lvl1pPr>
          </a:lstStyle>
          <a:p>
            <a:pPr>
              <a:defRPr/>
            </a:pPr>
            <a:endParaRPr lang="en-US"/>
          </a:p>
        </p:txBody>
      </p:sp>
      <p:sp>
        <p:nvSpPr>
          <p:cNvPr id="9" name="Slide Number Placeholder 6"/>
          <p:cNvSpPr>
            <a:spLocks noGrp="1"/>
          </p:cNvSpPr>
          <p:nvPr>
            <p:ph type="sldNum" sz="quarter" idx="17"/>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962F69E-BFF5-4772-BD4D-F35D1B0D4E3C}" type="slidenum">
              <a:rPr lang="en-US" altLang="en-US"/>
              <a:pPr/>
              <a:t>‹#›</a:t>
            </a:fld>
            <a:endParaRPr lang="en-US" altLang="en-US"/>
          </a:p>
        </p:txBody>
      </p:sp>
    </p:spTree>
    <p:extLst>
      <p:ext uri="{BB962C8B-B14F-4D97-AF65-F5344CB8AC3E}">
        <p14:creationId xmlns:p14="http://schemas.microsoft.com/office/powerpoint/2010/main" val="92405299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3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498518" y="1985963"/>
            <a:ext cx="3657600" cy="414020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7"/>
          </p:nvPr>
        </p:nvSpPr>
        <p:spPr>
          <a:xfrm>
            <a:off x="6794500" y="6423025"/>
            <a:ext cx="2133600" cy="365125"/>
          </a:xfrm>
          <a:prstGeom prst="rect">
            <a:avLst/>
          </a:prstGeom>
        </p:spPr>
        <p:txBody>
          <a:bodyPr/>
          <a:lstStyle>
            <a:lvl1pPr>
              <a:defRPr smtClean="0">
                <a:latin typeface="Arial" charset="0"/>
              </a:defRPr>
            </a:lvl1pPr>
          </a:lstStyle>
          <a:p>
            <a:pPr>
              <a:defRPr/>
            </a:pPr>
            <a:fld id="{7BB932F8-0174-4B88-8DC3-87C621C5B0FB}" type="datetime1">
              <a:rPr lang="en-US" altLang="en-US"/>
              <a:pPr>
                <a:defRPr/>
              </a:pPr>
              <a:t>9/9/2016</a:t>
            </a:fld>
            <a:endParaRPr lang="en-US" altLang="en-US"/>
          </a:p>
        </p:txBody>
      </p:sp>
      <p:sp>
        <p:nvSpPr>
          <p:cNvPr id="9" name="Footer Placeholder 5"/>
          <p:cNvSpPr>
            <a:spLocks noGrp="1"/>
          </p:cNvSpPr>
          <p:nvPr>
            <p:ph type="ftr" sz="quarter" idx="18"/>
          </p:nvPr>
        </p:nvSpPr>
        <p:spPr>
          <a:xfrm>
            <a:off x="201613" y="6423025"/>
            <a:ext cx="6122987" cy="365125"/>
          </a:xfrm>
          <a:prstGeom prst="rect">
            <a:avLst/>
          </a:prstGeom>
        </p:spPr>
        <p:txBody>
          <a:bodyPr/>
          <a:lstStyle>
            <a:lvl1pPr>
              <a:defRPr>
                <a:latin typeface="Arial" charset="0"/>
              </a:defRPr>
            </a:lvl1pPr>
          </a:lstStyle>
          <a:p>
            <a:pPr>
              <a:defRPr/>
            </a:pPr>
            <a:endParaRPr lang="en-US"/>
          </a:p>
        </p:txBody>
      </p:sp>
      <p:sp>
        <p:nvSpPr>
          <p:cNvPr id="10" name="Slide Number Placeholder 6"/>
          <p:cNvSpPr>
            <a:spLocks noGrp="1"/>
          </p:cNvSpPr>
          <p:nvPr>
            <p:ph type="sldNum" sz="quarter" idx="19"/>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175D3E82-EDBE-4B6C-A364-896A0114CC81}" type="slidenum">
              <a:rPr lang="en-US" altLang="en-US"/>
              <a:pPr/>
              <a:t>‹#›</a:t>
            </a:fld>
            <a:endParaRPr lang="en-US" altLang="en-US"/>
          </a:p>
        </p:txBody>
      </p:sp>
    </p:spTree>
    <p:extLst>
      <p:ext uri="{BB962C8B-B14F-4D97-AF65-F5344CB8AC3E}">
        <p14:creationId xmlns:p14="http://schemas.microsoft.com/office/powerpoint/2010/main" val="327750607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3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12" name="Content Placeholder 2"/>
          <p:cNvSpPr>
            <a:spLocks noGrp="1"/>
          </p:cNvSpPr>
          <p:nvPr>
            <p:ph sz="half" idx="17"/>
          </p:nvPr>
        </p:nvSpPr>
        <p:spPr>
          <a:xfrm>
            <a:off x="502920" y="1985963"/>
            <a:ext cx="3657413"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Date Placeholder 4"/>
          <p:cNvSpPr>
            <a:spLocks noGrp="1"/>
          </p:cNvSpPr>
          <p:nvPr>
            <p:ph type="dt" sz="half" idx="19"/>
          </p:nvPr>
        </p:nvSpPr>
        <p:spPr>
          <a:xfrm>
            <a:off x="6794500" y="6423025"/>
            <a:ext cx="2133600" cy="365125"/>
          </a:xfrm>
          <a:prstGeom prst="rect">
            <a:avLst/>
          </a:prstGeom>
        </p:spPr>
        <p:txBody>
          <a:bodyPr/>
          <a:lstStyle>
            <a:lvl1pPr>
              <a:defRPr smtClean="0">
                <a:latin typeface="Arial" charset="0"/>
              </a:defRPr>
            </a:lvl1pPr>
          </a:lstStyle>
          <a:p>
            <a:pPr>
              <a:defRPr/>
            </a:pPr>
            <a:fld id="{2984A64E-DB3C-42A3-BE4A-68D37FB122EF}" type="datetime1">
              <a:rPr lang="en-US" altLang="en-US"/>
              <a:pPr>
                <a:defRPr/>
              </a:pPr>
              <a:t>9/9/2016</a:t>
            </a:fld>
            <a:endParaRPr lang="en-US" altLang="en-US"/>
          </a:p>
        </p:txBody>
      </p:sp>
      <p:sp>
        <p:nvSpPr>
          <p:cNvPr id="10" name="Footer Placeholder 5"/>
          <p:cNvSpPr>
            <a:spLocks noGrp="1"/>
          </p:cNvSpPr>
          <p:nvPr>
            <p:ph type="ftr" sz="quarter" idx="20"/>
          </p:nvPr>
        </p:nvSpPr>
        <p:spPr>
          <a:xfrm>
            <a:off x="201613" y="6423025"/>
            <a:ext cx="6122987" cy="365125"/>
          </a:xfrm>
          <a:prstGeom prst="rect">
            <a:avLst/>
          </a:prstGeom>
        </p:spPr>
        <p:txBody>
          <a:bodyPr/>
          <a:lstStyle>
            <a:lvl1pPr>
              <a:defRPr>
                <a:latin typeface="Arial" charset="0"/>
              </a:defRPr>
            </a:lvl1pPr>
          </a:lstStyle>
          <a:p>
            <a:pPr>
              <a:defRPr/>
            </a:pPr>
            <a:endParaRPr lang="en-US"/>
          </a:p>
        </p:txBody>
      </p:sp>
      <p:sp>
        <p:nvSpPr>
          <p:cNvPr id="11" name="Slide Number Placeholder 6"/>
          <p:cNvSpPr>
            <a:spLocks noGrp="1"/>
          </p:cNvSpPr>
          <p:nvPr>
            <p:ph type="sldNum" sz="quarter" idx="21"/>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01C13F8-D3C4-4C0A-A14D-BC049AB1A3F2}" type="slidenum">
              <a:rPr lang="en-US" altLang="en-US"/>
              <a:pPr/>
              <a:t>‹#›</a:t>
            </a:fld>
            <a:endParaRPr lang="en-US" altLang="en-US"/>
          </a:p>
        </p:txBody>
      </p:sp>
    </p:spTree>
    <p:extLst>
      <p:ext uri="{BB962C8B-B14F-4D97-AF65-F5344CB8AC3E}">
        <p14:creationId xmlns:p14="http://schemas.microsoft.com/office/powerpoint/2010/main" val="165312838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Rectangle 2"/>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4" name="TextBox 3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5" name="Date Placeholder 2"/>
          <p:cNvSpPr>
            <a:spLocks noGrp="1"/>
          </p:cNvSpPr>
          <p:nvPr>
            <p:ph type="dt" sz="half" idx="10"/>
          </p:nvPr>
        </p:nvSpPr>
        <p:spPr>
          <a:xfrm>
            <a:off x="6794500" y="6423025"/>
            <a:ext cx="2133600" cy="365125"/>
          </a:xfrm>
          <a:prstGeom prst="rect">
            <a:avLst/>
          </a:prstGeom>
        </p:spPr>
        <p:txBody>
          <a:bodyPr/>
          <a:lstStyle>
            <a:lvl1pPr>
              <a:defRPr smtClean="0">
                <a:latin typeface="Arial" charset="0"/>
              </a:defRPr>
            </a:lvl1pPr>
          </a:lstStyle>
          <a:p>
            <a:pPr>
              <a:defRPr/>
            </a:pPr>
            <a:fld id="{659ADAF7-31FD-4138-9437-9042E590C1FC}" type="datetime1">
              <a:rPr lang="en-US" altLang="en-US"/>
              <a:pPr>
                <a:defRPr/>
              </a:pPr>
              <a:t>9/9/2016</a:t>
            </a:fld>
            <a:endParaRPr lang="en-US" altLang="en-US"/>
          </a:p>
        </p:txBody>
      </p:sp>
      <p:sp>
        <p:nvSpPr>
          <p:cNvPr id="6" name="Footer Placeholder 3"/>
          <p:cNvSpPr>
            <a:spLocks noGrp="1"/>
          </p:cNvSpPr>
          <p:nvPr>
            <p:ph type="ftr" sz="quarter" idx="11"/>
          </p:nvPr>
        </p:nvSpPr>
        <p:spPr>
          <a:xfrm>
            <a:off x="201613" y="6423025"/>
            <a:ext cx="6122987" cy="365125"/>
          </a:xfrm>
          <a:prstGeom prst="rect">
            <a:avLst/>
          </a:prstGeom>
        </p:spPr>
        <p:txBody>
          <a:bodyPr/>
          <a:lstStyle>
            <a:lvl1pPr>
              <a:defRPr>
                <a:latin typeface="Arial" charset="0"/>
              </a:defRPr>
            </a:lvl1pPr>
          </a:lstStyle>
          <a:p>
            <a:pPr>
              <a:defRPr/>
            </a:pPr>
            <a:endParaRPr lang="en-US"/>
          </a:p>
        </p:txBody>
      </p:sp>
      <p:sp>
        <p:nvSpPr>
          <p:cNvPr id="7" name="Slide Number Placeholder 4"/>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A9D8AA12-51F8-4A9B-8A97-4B8AD168DD4E}" type="slidenum">
              <a:rPr lang="en-US" altLang="en-US"/>
              <a:pPr/>
              <a:t>‹#›</a:t>
            </a:fld>
            <a:endParaRPr lang="en-US" altLang="en-US"/>
          </a:p>
        </p:txBody>
      </p:sp>
    </p:spTree>
    <p:extLst>
      <p:ext uri="{BB962C8B-B14F-4D97-AF65-F5344CB8AC3E}">
        <p14:creationId xmlns:p14="http://schemas.microsoft.com/office/powerpoint/2010/main" val="1543554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658813" y="228600"/>
            <a:ext cx="82010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7"/>
          <p:cNvSpPr txBox="1">
            <a:spLocks noChangeArrowheads="1"/>
          </p:cNvSpPr>
          <p:nvPr/>
        </p:nvSpPr>
        <p:spPr bwMode="auto">
          <a:xfrm>
            <a:off x="2003425" y="3111500"/>
            <a:ext cx="26035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4000" b="1">
                <a:solidFill>
                  <a:srgbClr val="C7EEEC"/>
                </a:solidFill>
              </a:rPr>
              <a:t>+</a:t>
            </a:r>
          </a:p>
        </p:txBody>
      </p:sp>
      <p:sp>
        <p:nvSpPr>
          <p:cNvPr id="6" name="Rectangle 5"/>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2286000" y="3124200"/>
            <a:ext cx="5638800" cy="1362075"/>
          </a:xfrm>
        </p:spPr>
        <p:txBody>
          <a:bodyPr anchor="b">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a:xfrm>
            <a:off x="658813" y="6248400"/>
            <a:ext cx="1474787" cy="365125"/>
          </a:xfrm>
        </p:spPr>
        <p:txBody>
          <a:bodyPr/>
          <a:lstStyle>
            <a:lvl1pPr algn="l">
              <a:defRPr smtClean="0">
                <a:solidFill>
                  <a:schemeClr val="bg1"/>
                </a:solidFill>
              </a:defRPr>
            </a:lvl1pPr>
          </a:lstStyle>
          <a:p>
            <a:pPr>
              <a:defRPr/>
            </a:pPr>
            <a:fld id="{F30F98A3-24C9-44DA-81E7-56F182E94222}" type="datetime1">
              <a:rPr lang="en-US" altLang="en-US"/>
              <a:pPr>
                <a:defRPr/>
              </a:pPr>
              <a:t>9/9/2016</a:t>
            </a:fld>
            <a:endParaRPr lang="en-US" altLang="en-US"/>
          </a:p>
        </p:txBody>
      </p:sp>
      <p:sp>
        <p:nvSpPr>
          <p:cNvPr id="8" name="Footer Placeholder 4"/>
          <p:cNvSpPr>
            <a:spLocks noGrp="1"/>
          </p:cNvSpPr>
          <p:nvPr>
            <p:ph type="ftr" sz="quarter" idx="11"/>
          </p:nvPr>
        </p:nvSpPr>
        <p:spPr>
          <a:xfrm>
            <a:off x="2286000" y="6248400"/>
            <a:ext cx="5638800" cy="365125"/>
          </a:xfrm>
        </p:spPr>
        <p:txBody>
          <a:bodyPr/>
          <a:lstStyle>
            <a:lvl1pPr>
              <a:defRPr>
                <a:solidFill>
                  <a:schemeClr val="bg1"/>
                </a:solidFill>
              </a:defRPr>
            </a:lvl1pPr>
          </a:lstStyle>
          <a:p>
            <a:pPr>
              <a:defRPr/>
            </a:pPr>
            <a:endParaRPr lang="en-US"/>
          </a:p>
        </p:txBody>
      </p:sp>
      <p:sp>
        <p:nvSpPr>
          <p:cNvPr id="9" name="Slide Number Placeholder 5"/>
          <p:cNvSpPr>
            <a:spLocks noGrp="1"/>
          </p:cNvSpPr>
          <p:nvPr>
            <p:ph type="sldNum" sz="quarter" idx="12"/>
          </p:nvPr>
        </p:nvSpPr>
        <p:spPr>
          <a:xfrm>
            <a:off x="8305800" y="6248400"/>
            <a:ext cx="554038" cy="365125"/>
          </a:xfrm>
        </p:spPr>
        <p:txBody>
          <a:bodyPr/>
          <a:lstStyle>
            <a:lvl1pPr>
              <a:defRPr/>
            </a:lvl1pPr>
          </a:lstStyle>
          <a:p>
            <a:fld id="{7A6DF88C-4A94-4AA1-9EAE-D8D0DECBA9F5}" type="slidenum">
              <a:rPr lang="en-US" altLang="en-US"/>
              <a:pPr/>
              <a:t>‹#›</a:t>
            </a:fld>
            <a:endParaRPr lang="en-US" altLang="en-US"/>
          </a:p>
        </p:txBody>
      </p:sp>
    </p:spTree>
    <p:extLst>
      <p:ext uri="{BB962C8B-B14F-4D97-AF65-F5344CB8AC3E}">
        <p14:creationId xmlns:p14="http://schemas.microsoft.com/office/powerpoint/2010/main" val="248697419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Rectangle 1"/>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3" name="Date Placeholder 1"/>
          <p:cNvSpPr>
            <a:spLocks noGrp="1"/>
          </p:cNvSpPr>
          <p:nvPr>
            <p:ph type="dt" sz="half" idx="10"/>
          </p:nvPr>
        </p:nvSpPr>
        <p:spPr>
          <a:xfrm>
            <a:off x="6794500" y="6423025"/>
            <a:ext cx="2133600" cy="365125"/>
          </a:xfrm>
          <a:prstGeom prst="rect">
            <a:avLst/>
          </a:prstGeom>
        </p:spPr>
        <p:txBody>
          <a:bodyPr/>
          <a:lstStyle>
            <a:lvl1pPr>
              <a:defRPr smtClean="0">
                <a:latin typeface="Arial" charset="0"/>
              </a:defRPr>
            </a:lvl1pPr>
          </a:lstStyle>
          <a:p>
            <a:pPr>
              <a:defRPr/>
            </a:pPr>
            <a:fld id="{B80CB996-4B34-4B28-BA9E-4C6CF6A1DFD8}" type="datetime1">
              <a:rPr lang="en-US" altLang="en-US"/>
              <a:pPr>
                <a:defRPr/>
              </a:pPr>
              <a:t>9/9/2016</a:t>
            </a:fld>
            <a:endParaRPr lang="en-US" altLang="en-US"/>
          </a:p>
        </p:txBody>
      </p:sp>
      <p:sp>
        <p:nvSpPr>
          <p:cNvPr id="4" name="Footer Placeholder 2"/>
          <p:cNvSpPr>
            <a:spLocks noGrp="1"/>
          </p:cNvSpPr>
          <p:nvPr>
            <p:ph type="ftr" sz="quarter" idx="11"/>
          </p:nvPr>
        </p:nvSpPr>
        <p:spPr>
          <a:xfrm>
            <a:off x="201613" y="6423025"/>
            <a:ext cx="6122987" cy="365125"/>
          </a:xfrm>
          <a:prstGeom prst="rect">
            <a:avLst/>
          </a:prstGeom>
        </p:spPr>
        <p:txBody>
          <a:bodyPr/>
          <a:lstStyle>
            <a:lvl1pPr>
              <a:defRPr>
                <a:latin typeface="Arial" charset="0"/>
              </a:defRPr>
            </a:lvl1pPr>
          </a:lstStyle>
          <a:p>
            <a:pPr>
              <a:defRPr/>
            </a:pPr>
            <a:endParaRPr lang="en-US"/>
          </a:p>
        </p:txBody>
      </p:sp>
      <p:sp>
        <p:nvSpPr>
          <p:cNvPr id="5" name="Slide Number Placeholder 3"/>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7754932-E02C-42C6-A930-A34665BC72A3}" type="slidenum">
              <a:rPr lang="en-US" altLang="en-US"/>
              <a:pPr/>
              <a:t>‹#›</a:t>
            </a:fld>
            <a:endParaRPr lang="en-US" altLang="en-US"/>
          </a:p>
        </p:txBody>
      </p:sp>
    </p:spTree>
    <p:extLst>
      <p:ext uri="{BB962C8B-B14F-4D97-AF65-F5344CB8AC3E}">
        <p14:creationId xmlns:p14="http://schemas.microsoft.com/office/powerpoint/2010/main" val="207210461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34"/>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5400" b="1">
                <a:solidFill>
                  <a:srgbClr val="C7EEEC"/>
                </a:solidFill>
              </a:rPr>
              <a:t>+</a:t>
            </a:r>
          </a:p>
        </p:txBody>
      </p:sp>
      <p:sp>
        <p:nvSpPr>
          <p:cNvPr id="2" name="Title 1"/>
          <p:cNvSpPr>
            <a:spLocks noGrp="1"/>
          </p:cNvSpPr>
          <p:nvPr>
            <p:ph type="title"/>
          </p:nvPr>
        </p:nvSpPr>
        <p:spPr>
          <a:xfrm>
            <a:off x="380555" y="2571750"/>
            <a:ext cx="3255264" cy="1162050"/>
          </a:xfrm>
          <a:prstGeom prst="rect">
            <a:avLst/>
          </a:prstGeo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a:prstGeom prst="rect">
            <a:avLst/>
          </a:prstGeo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a:prstGeom prst="rect">
            <a:avLst/>
          </a:prstGeom>
        </p:spPr>
        <p:txBody>
          <a:bodyPr/>
          <a:lstStyle>
            <a:lvl1pPr>
              <a:defRPr smtClean="0">
                <a:latin typeface="Arial" charset="0"/>
              </a:defRPr>
            </a:lvl1pPr>
          </a:lstStyle>
          <a:p>
            <a:pPr>
              <a:defRPr/>
            </a:pPr>
            <a:fld id="{388A5A79-CA3D-4526-A38E-E8F90AD7132B}" type="datetime1">
              <a:rPr lang="en-US" altLang="en-US"/>
              <a:pPr>
                <a:defRPr/>
              </a:pPr>
              <a:t>9/9/2016</a:t>
            </a:fld>
            <a:endParaRPr lang="en-US" altLang="en-US"/>
          </a:p>
        </p:txBody>
      </p:sp>
      <p:sp>
        <p:nvSpPr>
          <p:cNvPr id="8" name="Footer Placeholder 5"/>
          <p:cNvSpPr>
            <a:spLocks noGrp="1"/>
          </p:cNvSpPr>
          <p:nvPr>
            <p:ph type="ftr" sz="quarter" idx="11"/>
          </p:nvPr>
        </p:nvSpPr>
        <p:spPr>
          <a:xfrm>
            <a:off x="3859213" y="6423025"/>
            <a:ext cx="3316287" cy="365125"/>
          </a:xfrm>
          <a:prstGeom prst="rect">
            <a:avLst/>
          </a:prstGeom>
        </p:spPr>
        <p:txBody>
          <a:bodyPr/>
          <a:lstStyle>
            <a:lvl1pPr>
              <a:defRPr>
                <a:latin typeface="Arial" charset="0"/>
              </a:defRPr>
            </a:lvl1pPr>
          </a:lstStyle>
          <a:p>
            <a:pPr>
              <a:defRPr/>
            </a:pPr>
            <a:endParaRPr lang="en-US"/>
          </a:p>
        </p:txBody>
      </p:sp>
    </p:spTree>
    <p:extLst>
      <p:ext uri="{BB962C8B-B14F-4D97-AF65-F5344CB8AC3E}">
        <p14:creationId xmlns:p14="http://schemas.microsoft.com/office/powerpoint/2010/main" val="115645337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34"/>
          <p:cNvSpPr txBox="1">
            <a:spLocks noChangeArrowheads="1"/>
          </p:cNvSpPr>
          <p:nvPr/>
        </p:nvSpPr>
        <p:spPr bwMode="auto">
          <a:xfrm>
            <a:off x="3989388" y="3370263"/>
            <a:ext cx="2206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400" b="1">
                <a:solidFill>
                  <a:srgbClr val="C7EEEC"/>
                </a:solidFill>
              </a:rPr>
              <a:t>+ </a:t>
            </a:r>
          </a:p>
        </p:txBody>
      </p:sp>
      <p:sp>
        <p:nvSpPr>
          <p:cNvPr id="2" name="Title 1"/>
          <p:cNvSpPr>
            <a:spLocks noGrp="1"/>
          </p:cNvSpPr>
          <p:nvPr>
            <p:ph type="title"/>
          </p:nvPr>
        </p:nvSpPr>
        <p:spPr>
          <a:xfrm>
            <a:off x="4169404" y="3124200"/>
            <a:ext cx="3898272" cy="871538"/>
          </a:xfrm>
          <a:prstGeom prst="rect">
            <a:avLst/>
          </a:prstGeo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4" name="Text Placeholder 3"/>
          <p:cNvSpPr>
            <a:spLocks noGrp="1"/>
          </p:cNvSpPr>
          <p:nvPr>
            <p:ph type="body" sz="half" idx="2"/>
          </p:nvPr>
        </p:nvSpPr>
        <p:spPr>
          <a:xfrm>
            <a:off x="4169404" y="3995737"/>
            <a:ext cx="3898272" cy="214788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a:prstGeom prst="rect">
            <a:avLst/>
          </a:prstGeom>
        </p:spPr>
        <p:txBody>
          <a:bodyPr/>
          <a:lstStyle>
            <a:lvl1pPr>
              <a:defRPr smtClean="0">
                <a:latin typeface="Arial" charset="0"/>
              </a:defRPr>
            </a:lvl1pPr>
          </a:lstStyle>
          <a:p>
            <a:pPr>
              <a:defRPr/>
            </a:pPr>
            <a:fld id="{027A98B3-0927-44F7-8E64-9A42ED1F4189}" type="datetime1">
              <a:rPr lang="en-US" altLang="en-US"/>
              <a:pPr>
                <a:defRPr/>
              </a:pPr>
              <a:t>9/9/2016</a:t>
            </a:fld>
            <a:endParaRPr lang="en-US" altLang="en-US"/>
          </a:p>
        </p:txBody>
      </p:sp>
      <p:sp>
        <p:nvSpPr>
          <p:cNvPr id="8" name="Footer Placeholder 5"/>
          <p:cNvSpPr>
            <a:spLocks noGrp="1"/>
          </p:cNvSpPr>
          <p:nvPr>
            <p:ph type="ftr" sz="quarter" idx="11"/>
          </p:nvPr>
        </p:nvSpPr>
        <p:spPr>
          <a:xfrm>
            <a:off x="4191000" y="6423025"/>
            <a:ext cx="3005138" cy="365125"/>
          </a:xfrm>
          <a:prstGeom prst="rect">
            <a:avLst/>
          </a:prstGeom>
        </p:spPr>
        <p:txBody>
          <a:bodyPr/>
          <a:lstStyle>
            <a:lvl1pPr>
              <a:defRPr>
                <a:latin typeface="Arial" charset="0"/>
              </a:defRPr>
            </a:lvl1pPr>
          </a:lstStyle>
          <a:p>
            <a:pPr>
              <a:defRPr/>
            </a:pPr>
            <a:endParaRPr lang="en-US"/>
          </a:p>
        </p:txBody>
      </p:sp>
      <p:sp>
        <p:nvSpPr>
          <p:cNvPr id="9" name="Slide Number Placeholder 6"/>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AEFBC178-8C37-4E25-9ED1-95FFEA9F6F5D}" type="slidenum">
              <a:rPr lang="en-US" altLang="en-US"/>
              <a:pPr/>
              <a:t>‹#›</a:t>
            </a:fld>
            <a:endParaRPr lang="en-US" altLang="en-US"/>
          </a:p>
        </p:txBody>
      </p:sp>
    </p:spTree>
    <p:extLst>
      <p:ext uri="{BB962C8B-B14F-4D97-AF65-F5344CB8AC3E}">
        <p14:creationId xmlns:p14="http://schemas.microsoft.com/office/powerpoint/2010/main" val="354673079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5" name="Rectangle 4"/>
          <p:cNvSpPr/>
          <p:nvPr/>
        </p:nvSpPr>
        <p:spPr>
          <a:xfrm>
            <a:off x="6802438" y="228600"/>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p:cNvSpPr/>
          <p:nvPr/>
        </p:nvSpPr>
        <p:spPr>
          <a:xfrm>
            <a:off x="6802438" y="2378075"/>
            <a:ext cx="2057400" cy="2038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35"/>
          <p:cNvSpPr txBox="1">
            <a:spLocks noChangeArrowheads="1"/>
          </p:cNvSpPr>
          <p:nvPr/>
        </p:nvSpPr>
        <p:spPr bwMode="auto">
          <a:xfrm>
            <a:off x="327025" y="4632325"/>
            <a:ext cx="2206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400" b="1">
                <a:solidFill>
                  <a:srgbClr val="C7EEEC"/>
                </a:solidFill>
              </a:rPr>
              <a:t>+ </a:t>
            </a:r>
          </a:p>
        </p:txBody>
      </p:sp>
      <p:sp>
        <p:nvSpPr>
          <p:cNvPr id="2" name="Title 1"/>
          <p:cNvSpPr>
            <a:spLocks noGrp="1"/>
          </p:cNvSpPr>
          <p:nvPr>
            <p:ph type="title"/>
          </p:nvPr>
        </p:nvSpPr>
        <p:spPr>
          <a:xfrm>
            <a:off x="506505" y="4424082"/>
            <a:ext cx="6191157" cy="833718"/>
          </a:xfrm>
          <a:prstGeom prst="rect">
            <a:avLst/>
          </a:prstGeo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4" name="Text Placeholder 3"/>
          <p:cNvSpPr>
            <a:spLocks noGrp="1"/>
          </p:cNvSpPr>
          <p:nvPr>
            <p:ph type="body" sz="half" idx="2"/>
          </p:nvPr>
        </p:nvSpPr>
        <p:spPr>
          <a:xfrm>
            <a:off x="506505" y="5257799"/>
            <a:ext cx="6191157" cy="885825"/>
          </a:xfrm>
          <a:prstGeom prst="rect">
            <a:avLst/>
          </a:prstGeo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a:xfrm>
            <a:off x="6794500" y="6423025"/>
            <a:ext cx="2133600" cy="365125"/>
          </a:xfrm>
          <a:prstGeom prst="rect">
            <a:avLst/>
          </a:prstGeom>
        </p:spPr>
        <p:txBody>
          <a:bodyPr/>
          <a:lstStyle>
            <a:lvl1pPr>
              <a:defRPr smtClean="0">
                <a:latin typeface="Arial" charset="0"/>
              </a:defRPr>
            </a:lvl1pPr>
          </a:lstStyle>
          <a:p>
            <a:pPr>
              <a:defRPr/>
            </a:pPr>
            <a:fld id="{87C0D381-56A9-4454-8C72-D8EA88F3FD23}" type="datetime1">
              <a:rPr lang="en-US" altLang="en-US"/>
              <a:pPr>
                <a:defRPr/>
              </a:pPr>
              <a:t>9/9/2016</a:t>
            </a:fld>
            <a:endParaRPr lang="en-US" altLang="en-US"/>
          </a:p>
        </p:txBody>
      </p:sp>
      <p:sp>
        <p:nvSpPr>
          <p:cNvPr id="9" name="Footer Placeholder 5"/>
          <p:cNvSpPr>
            <a:spLocks noGrp="1"/>
          </p:cNvSpPr>
          <p:nvPr>
            <p:ph type="ftr" sz="quarter" idx="11"/>
          </p:nvPr>
        </p:nvSpPr>
        <p:spPr>
          <a:xfrm>
            <a:off x="201613" y="6423025"/>
            <a:ext cx="6122987" cy="365125"/>
          </a:xfrm>
          <a:prstGeom prst="rect">
            <a:avLst/>
          </a:prstGeom>
        </p:spPr>
        <p:txBody>
          <a:bodyPr/>
          <a:lstStyle>
            <a:lvl1pPr>
              <a:defRPr>
                <a:latin typeface="Arial" charset="0"/>
              </a:defRPr>
            </a:lvl1pPr>
          </a:lstStyle>
          <a:p>
            <a:pPr>
              <a:defRPr/>
            </a:pPr>
            <a:endParaRPr lang="en-US"/>
          </a:p>
        </p:txBody>
      </p:sp>
      <p:sp>
        <p:nvSpPr>
          <p:cNvPr id="10" name="Slide Number Placeholder 6"/>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CE52247-72D3-414C-BC40-7D869DD8DDD5}" type="slidenum">
              <a:rPr lang="en-US" altLang="en-US"/>
              <a:pPr/>
              <a:t>‹#›</a:t>
            </a:fld>
            <a:endParaRPr lang="en-US" altLang="en-US"/>
          </a:p>
        </p:txBody>
      </p:sp>
    </p:spTree>
    <p:extLst>
      <p:ext uri="{BB962C8B-B14F-4D97-AF65-F5344CB8AC3E}">
        <p14:creationId xmlns:p14="http://schemas.microsoft.com/office/powerpoint/2010/main" val="98646166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6" name="Rectangle 5"/>
          <p:cNvSpPr/>
          <p:nvPr/>
        </p:nvSpPr>
        <p:spPr>
          <a:xfrm>
            <a:off x="282575" y="228600"/>
            <a:ext cx="638651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34"/>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5400" b="1">
                <a:solidFill>
                  <a:srgbClr val="C7EEEC"/>
                </a:solidFill>
              </a:rPr>
              <a:t>+</a:t>
            </a: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380554" y="2571750"/>
            <a:ext cx="6181611" cy="1162050"/>
          </a:xfrm>
          <a:prstGeom prst="rect">
            <a:avLst/>
          </a:prstGeo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a:prstGeom prst="rect">
            <a:avLst/>
          </a:prstGeo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6802438" y="2374940"/>
            <a:ext cx="2057400" cy="203911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13" name="Picture Placeholder 12"/>
          <p:cNvSpPr>
            <a:spLocks noGrp="1"/>
          </p:cNvSpPr>
          <p:nvPr>
            <p:ph type="pic" sz="quarter" idx="14"/>
          </p:nvPr>
        </p:nvSpPr>
        <p:spPr>
          <a:xfrm>
            <a:off x="6802438" y="4535424"/>
            <a:ext cx="2057400" cy="203911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9" name="Date Placeholder 4"/>
          <p:cNvSpPr>
            <a:spLocks noGrp="1"/>
          </p:cNvSpPr>
          <p:nvPr>
            <p:ph type="dt" sz="half" idx="15"/>
          </p:nvPr>
        </p:nvSpPr>
        <p:spPr>
          <a:xfrm>
            <a:off x="5211763" y="6235700"/>
            <a:ext cx="1349375" cy="365125"/>
          </a:xfrm>
          <a:prstGeom prst="rect">
            <a:avLst/>
          </a:prstGeom>
        </p:spPr>
        <p:txBody>
          <a:bodyPr/>
          <a:lstStyle>
            <a:lvl1pPr>
              <a:defRPr smtClean="0">
                <a:solidFill>
                  <a:schemeClr val="bg1"/>
                </a:solidFill>
                <a:latin typeface="Arial" charset="0"/>
              </a:defRPr>
            </a:lvl1pPr>
          </a:lstStyle>
          <a:p>
            <a:pPr>
              <a:defRPr/>
            </a:pPr>
            <a:fld id="{0FA5FD03-4B9B-4540-9BA0-AA98CDB77341}" type="datetime1">
              <a:rPr lang="en-US" altLang="en-US"/>
              <a:pPr>
                <a:defRPr/>
              </a:pPr>
              <a:t>9/9/2016</a:t>
            </a:fld>
            <a:endParaRPr lang="en-US" altLang="en-US"/>
          </a:p>
        </p:txBody>
      </p:sp>
      <p:sp>
        <p:nvSpPr>
          <p:cNvPr id="10" name="Footer Placeholder 5"/>
          <p:cNvSpPr>
            <a:spLocks noGrp="1"/>
          </p:cNvSpPr>
          <p:nvPr>
            <p:ph type="ftr" sz="quarter" idx="16"/>
          </p:nvPr>
        </p:nvSpPr>
        <p:spPr>
          <a:xfrm>
            <a:off x="381000" y="6235700"/>
            <a:ext cx="4648200" cy="365125"/>
          </a:xfrm>
          <a:prstGeom prst="rect">
            <a:avLst/>
          </a:prstGeom>
        </p:spPr>
        <p:txBody>
          <a:bodyPr/>
          <a:lstStyle>
            <a:lvl1pPr>
              <a:defRPr>
                <a:solidFill>
                  <a:schemeClr val="bg1"/>
                </a:solidFill>
                <a:latin typeface="Arial" charset="0"/>
              </a:defRPr>
            </a:lvl1pPr>
          </a:lstStyle>
          <a:p>
            <a:pPr>
              <a:defRPr/>
            </a:pPr>
            <a:endParaRPr lang="en-US"/>
          </a:p>
        </p:txBody>
      </p:sp>
      <p:sp>
        <p:nvSpPr>
          <p:cNvPr id="11" name="Slide Number Placeholder 6"/>
          <p:cNvSpPr>
            <a:spLocks noGrp="1"/>
          </p:cNvSpPr>
          <p:nvPr>
            <p:ph type="sldNum" sz="quarter" idx="17"/>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48CEAA9-57D9-4863-B84D-F82E7272A603}" type="slidenum">
              <a:rPr lang="en-US" altLang="en-US"/>
              <a:pPr/>
              <a:t>‹#›</a:t>
            </a:fld>
            <a:endParaRPr lang="en-US" altLang="en-US"/>
          </a:p>
        </p:txBody>
      </p:sp>
    </p:spTree>
    <p:extLst>
      <p:ext uri="{BB962C8B-B14F-4D97-AF65-F5344CB8AC3E}">
        <p14:creationId xmlns:p14="http://schemas.microsoft.com/office/powerpoint/2010/main" val="391051270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7" name="Rectangle 6"/>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34"/>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5400" b="1">
                <a:solidFill>
                  <a:srgbClr val="C7EEEC"/>
                </a:solidFill>
              </a:rPr>
              <a:t>+</a:t>
            </a:r>
          </a:p>
        </p:txBody>
      </p:sp>
      <p:sp>
        <p:nvSpPr>
          <p:cNvPr id="9" name="Rectangle 8"/>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Rectangle 9"/>
          <p:cNvSpPr/>
          <p:nvPr/>
        </p:nvSpPr>
        <p:spPr>
          <a:xfrm>
            <a:off x="4624388" y="4535488"/>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380554" y="2571750"/>
            <a:ext cx="4016633" cy="1162050"/>
          </a:xfrm>
          <a:prstGeom prst="rect">
            <a:avLst/>
          </a:prstGeo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a:prstGeom prst="rect">
            <a:avLst/>
          </a:prstGeo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4624388" y="228600"/>
            <a:ext cx="2057400" cy="203911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13" name="Picture Placeholder 12"/>
          <p:cNvSpPr>
            <a:spLocks noGrp="1"/>
          </p:cNvSpPr>
          <p:nvPr>
            <p:ph type="pic" sz="quarter" idx="14"/>
          </p:nvPr>
        </p:nvSpPr>
        <p:spPr>
          <a:xfrm>
            <a:off x="4624388" y="2381663"/>
            <a:ext cx="2057400" cy="203911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14" name="Picture Placeholder 12"/>
          <p:cNvSpPr>
            <a:spLocks noGrp="1"/>
          </p:cNvSpPr>
          <p:nvPr>
            <p:ph type="pic" sz="quarter" idx="15"/>
          </p:nvPr>
        </p:nvSpPr>
        <p:spPr>
          <a:xfrm>
            <a:off x="6803136" y="2381662"/>
            <a:ext cx="2057400" cy="418795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11" name="Date Placeholder 4"/>
          <p:cNvSpPr>
            <a:spLocks noGrp="1"/>
          </p:cNvSpPr>
          <p:nvPr>
            <p:ph type="dt" sz="half" idx="16"/>
          </p:nvPr>
        </p:nvSpPr>
        <p:spPr>
          <a:xfrm>
            <a:off x="3048000" y="6235700"/>
            <a:ext cx="1347788" cy="365125"/>
          </a:xfrm>
          <a:prstGeom prst="rect">
            <a:avLst/>
          </a:prstGeom>
        </p:spPr>
        <p:txBody>
          <a:bodyPr/>
          <a:lstStyle>
            <a:lvl1pPr>
              <a:defRPr smtClean="0">
                <a:solidFill>
                  <a:schemeClr val="bg1"/>
                </a:solidFill>
                <a:latin typeface="Arial" charset="0"/>
              </a:defRPr>
            </a:lvl1pPr>
          </a:lstStyle>
          <a:p>
            <a:pPr>
              <a:defRPr/>
            </a:pPr>
            <a:fld id="{E7E902C2-4D57-4D11-AE62-5CFE2FCB6586}" type="datetime1">
              <a:rPr lang="en-US" altLang="en-US"/>
              <a:pPr>
                <a:defRPr/>
              </a:pPr>
              <a:t>9/9/2016</a:t>
            </a:fld>
            <a:endParaRPr lang="en-US" altLang="en-US"/>
          </a:p>
        </p:txBody>
      </p:sp>
      <p:sp>
        <p:nvSpPr>
          <p:cNvPr id="15" name="Footer Placeholder 5"/>
          <p:cNvSpPr>
            <a:spLocks noGrp="1"/>
          </p:cNvSpPr>
          <p:nvPr>
            <p:ph type="ftr" sz="quarter" idx="17"/>
          </p:nvPr>
        </p:nvSpPr>
        <p:spPr>
          <a:xfrm>
            <a:off x="381000" y="6235700"/>
            <a:ext cx="2590800" cy="365125"/>
          </a:xfrm>
          <a:prstGeom prst="rect">
            <a:avLst/>
          </a:prstGeom>
        </p:spPr>
        <p:txBody>
          <a:bodyPr/>
          <a:lstStyle>
            <a:lvl1pPr>
              <a:defRPr>
                <a:solidFill>
                  <a:schemeClr val="bg1"/>
                </a:solidFill>
                <a:latin typeface="Arial" charset="0"/>
              </a:defRPr>
            </a:lvl1pPr>
          </a:lstStyle>
          <a:p>
            <a:pPr>
              <a:defRPr/>
            </a:pPr>
            <a:endParaRPr lang="en-US"/>
          </a:p>
        </p:txBody>
      </p:sp>
      <p:sp>
        <p:nvSpPr>
          <p:cNvPr id="16" name="Slide Number Placeholder 6"/>
          <p:cNvSpPr>
            <a:spLocks noGrp="1"/>
          </p:cNvSpPr>
          <p:nvPr>
            <p:ph type="sldNum" sz="quarter" idx="18"/>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168EBE5-DB5B-42E5-85A7-EB5DDE339885}" type="slidenum">
              <a:rPr lang="en-US" altLang="en-US"/>
              <a:pPr/>
              <a:t>‹#›</a:t>
            </a:fld>
            <a:endParaRPr lang="en-US" altLang="en-US"/>
          </a:p>
        </p:txBody>
      </p:sp>
    </p:spTree>
    <p:extLst>
      <p:ext uri="{BB962C8B-B14F-4D97-AF65-F5344CB8AC3E}">
        <p14:creationId xmlns:p14="http://schemas.microsoft.com/office/powerpoint/2010/main" val="203391631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7" name="Rectangle 6"/>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34"/>
          <p:cNvSpPr txBox="1">
            <a:spLocks noChangeArrowheads="1"/>
          </p:cNvSpPr>
          <p:nvPr/>
        </p:nvSpPr>
        <p:spPr bwMode="auto">
          <a:xfrm>
            <a:off x="4749800" y="3370263"/>
            <a:ext cx="2206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400" b="1">
                <a:solidFill>
                  <a:srgbClr val="C7EEEC"/>
                </a:solidFill>
              </a:rPr>
              <a:t>+ </a:t>
            </a:r>
          </a:p>
        </p:txBody>
      </p:sp>
      <p:sp>
        <p:nvSpPr>
          <p:cNvPr id="2" name="Title 1"/>
          <p:cNvSpPr>
            <a:spLocks noGrp="1"/>
          </p:cNvSpPr>
          <p:nvPr>
            <p:ph type="title"/>
          </p:nvPr>
        </p:nvSpPr>
        <p:spPr>
          <a:xfrm>
            <a:off x="4953000" y="3124200"/>
            <a:ext cx="3108960" cy="871538"/>
          </a:xfrm>
          <a:prstGeom prst="rect">
            <a:avLst/>
          </a:prstGeo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4" name="Text Placeholder 3"/>
          <p:cNvSpPr>
            <a:spLocks noGrp="1"/>
          </p:cNvSpPr>
          <p:nvPr>
            <p:ph type="body" sz="half" idx="2"/>
          </p:nvPr>
        </p:nvSpPr>
        <p:spPr>
          <a:xfrm>
            <a:off x="4953000" y="3995737"/>
            <a:ext cx="3108960" cy="214788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Picture Placeholder 12"/>
          <p:cNvSpPr>
            <a:spLocks noGrp="1"/>
          </p:cNvSpPr>
          <p:nvPr>
            <p:ph type="pic" sz="quarter" idx="13"/>
          </p:nvPr>
        </p:nvSpPr>
        <p:spPr>
          <a:xfrm>
            <a:off x="277905" y="228600"/>
            <a:ext cx="2057400" cy="203911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15" name="Picture Placeholder 12"/>
          <p:cNvSpPr>
            <a:spLocks noGrp="1"/>
          </p:cNvSpPr>
          <p:nvPr>
            <p:ph type="pic" sz="quarter" idx="14"/>
          </p:nvPr>
        </p:nvSpPr>
        <p:spPr>
          <a:xfrm>
            <a:off x="2460625" y="228600"/>
            <a:ext cx="2057400" cy="203911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9" name="Date Placeholder 4"/>
          <p:cNvSpPr>
            <a:spLocks noGrp="1"/>
          </p:cNvSpPr>
          <p:nvPr>
            <p:ph type="dt" sz="half" idx="15"/>
          </p:nvPr>
        </p:nvSpPr>
        <p:spPr>
          <a:xfrm>
            <a:off x="7391400" y="6423025"/>
            <a:ext cx="1536700" cy="365125"/>
          </a:xfrm>
          <a:prstGeom prst="rect">
            <a:avLst/>
          </a:prstGeom>
        </p:spPr>
        <p:txBody>
          <a:bodyPr/>
          <a:lstStyle>
            <a:lvl1pPr>
              <a:defRPr smtClean="0">
                <a:latin typeface="Arial" charset="0"/>
              </a:defRPr>
            </a:lvl1pPr>
          </a:lstStyle>
          <a:p>
            <a:pPr>
              <a:defRPr/>
            </a:pPr>
            <a:fld id="{3BB2669B-B6F9-4209-AFCD-23EF5D9BEB12}" type="datetime1">
              <a:rPr lang="en-US" altLang="en-US"/>
              <a:pPr>
                <a:defRPr/>
              </a:pPr>
              <a:t>9/9/2016</a:t>
            </a:fld>
            <a:endParaRPr lang="en-US" altLang="en-US"/>
          </a:p>
        </p:txBody>
      </p:sp>
      <p:sp>
        <p:nvSpPr>
          <p:cNvPr id="10" name="Footer Placeholder 5"/>
          <p:cNvSpPr>
            <a:spLocks noGrp="1"/>
          </p:cNvSpPr>
          <p:nvPr>
            <p:ph type="ftr" sz="quarter" idx="16"/>
          </p:nvPr>
        </p:nvSpPr>
        <p:spPr>
          <a:xfrm>
            <a:off x="4191000" y="6423025"/>
            <a:ext cx="3005138" cy="365125"/>
          </a:xfrm>
          <a:prstGeom prst="rect">
            <a:avLst/>
          </a:prstGeom>
        </p:spPr>
        <p:txBody>
          <a:bodyPr/>
          <a:lstStyle>
            <a:lvl1pPr>
              <a:defRPr>
                <a:latin typeface="Arial" charset="0"/>
              </a:defRPr>
            </a:lvl1pPr>
          </a:lstStyle>
          <a:p>
            <a:pPr>
              <a:defRPr/>
            </a:pPr>
            <a:endParaRPr lang="en-US"/>
          </a:p>
        </p:txBody>
      </p:sp>
      <p:sp>
        <p:nvSpPr>
          <p:cNvPr id="11" name="Slide Number Placeholder 6"/>
          <p:cNvSpPr>
            <a:spLocks noGrp="1"/>
          </p:cNvSpPr>
          <p:nvPr>
            <p:ph type="sldNum" sz="quarter" idx="17"/>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B8F23705-7552-4736-921E-90AB49D2FF8C}" type="slidenum">
              <a:rPr lang="en-US" altLang="en-US"/>
              <a:pPr/>
              <a:t>‹#›</a:t>
            </a:fld>
            <a:endParaRPr lang="en-US" altLang="en-US"/>
          </a:p>
        </p:txBody>
      </p:sp>
    </p:spTree>
    <p:extLst>
      <p:ext uri="{BB962C8B-B14F-4D97-AF65-F5344CB8AC3E}">
        <p14:creationId xmlns:p14="http://schemas.microsoft.com/office/powerpoint/2010/main" val="210884754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4" name="Rectangle 3"/>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3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498475" y="1981200"/>
            <a:ext cx="7556500" cy="4144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a:xfrm>
            <a:off x="6794500" y="6423025"/>
            <a:ext cx="2133600" cy="365125"/>
          </a:xfrm>
          <a:prstGeom prst="rect">
            <a:avLst/>
          </a:prstGeom>
        </p:spPr>
        <p:txBody>
          <a:bodyPr/>
          <a:lstStyle>
            <a:lvl1pPr>
              <a:defRPr smtClean="0">
                <a:latin typeface="Arial" charset="0"/>
              </a:defRPr>
            </a:lvl1pPr>
          </a:lstStyle>
          <a:p>
            <a:pPr>
              <a:defRPr/>
            </a:pPr>
            <a:fld id="{13CED5C4-0627-44FD-BEE5-1811CAD17B7A}" type="datetime1">
              <a:rPr lang="en-US" altLang="en-US"/>
              <a:pPr>
                <a:defRPr/>
              </a:pPr>
              <a:t>9/9/2016</a:t>
            </a:fld>
            <a:endParaRPr lang="en-US" altLang="en-US"/>
          </a:p>
        </p:txBody>
      </p:sp>
      <p:sp>
        <p:nvSpPr>
          <p:cNvPr id="7" name="Footer Placeholder 4"/>
          <p:cNvSpPr>
            <a:spLocks noGrp="1"/>
          </p:cNvSpPr>
          <p:nvPr>
            <p:ph type="ftr" sz="quarter" idx="11"/>
          </p:nvPr>
        </p:nvSpPr>
        <p:spPr>
          <a:xfrm>
            <a:off x="201613" y="6423025"/>
            <a:ext cx="6122987" cy="365125"/>
          </a:xfrm>
          <a:prstGeom prst="rect">
            <a:avLst/>
          </a:prstGeom>
        </p:spPr>
        <p:txBody>
          <a:bodyPr/>
          <a:lstStyle>
            <a:lvl1pPr>
              <a:defRPr>
                <a:latin typeface="Arial" charset="0"/>
              </a:defRPr>
            </a:lvl1pPr>
          </a:lstStyle>
          <a:p>
            <a:pPr>
              <a:defRPr/>
            </a:pPr>
            <a:endParaRPr lang="en-US"/>
          </a:p>
        </p:txBody>
      </p:sp>
      <p:sp>
        <p:nvSpPr>
          <p:cNvPr id="8" name="Slide Number Placeholder 5"/>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DD103C29-5708-4FB7-A5A0-0731E0AFEF9E}" type="slidenum">
              <a:rPr lang="en-US" altLang="en-US"/>
              <a:pPr/>
              <a:t>‹#›</a:t>
            </a:fld>
            <a:endParaRPr lang="en-US" altLang="en-US"/>
          </a:p>
        </p:txBody>
      </p:sp>
    </p:spTree>
    <p:extLst>
      <p:ext uri="{BB962C8B-B14F-4D97-AF65-F5344CB8AC3E}">
        <p14:creationId xmlns:p14="http://schemas.microsoft.com/office/powerpoint/2010/main" val="267240391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4" name="Rectangle 3"/>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34"/>
          <p:cNvSpPr txBox="1">
            <a:spLocks noChangeArrowheads="1"/>
          </p:cNvSpPr>
          <p:nvPr/>
        </p:nvSpPr>
        <p:spPr bwMode="auto">
          <a:xfrm rot="16200000">
            <a:off x="8593932" y="561181"/>
            <a:ext cx="26035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Vertical Title 1"/>
          <p:cNvSpPr>
            <a:spLocks noGrp="1"/>
          </p:cNvSpPr>
          <p:nvPr>
            <p:ph type="title" orient="vert"/>
          </p:nvPr>
        </p:nvSpPr>
        <p:spPr>
          <a:xfrm>
            <a:off x="7995772" y="954742"/>
            <a:ext cx="681318" cy="5171422"/>
          </a:xfrm>
          <a:prstGeom prst="rect">
            <a:avLst/>
          </a:prstGeo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a:xfrm>
            <a:off x="6794500" y="6423025"/>
            <a:ext cx="2133600" cy="365125"/>
          </a:xfrm>
          <a:prstGeom prst="rect">
            <a:avLst/>
          </a:prstGeom>
        </p:spPr>
        <p:txBody>
          <a:bodyPr/>
          <a:lstStyle>
            <a:lvl1pPr>
              <a:defRPr smtClean="0">
                <a:latin typeface="Arial" charset="0"/>
              </a:defRPr>
            </a:lvl1pPr>
          </a:lstStyle>
          <a:p>
            <a:pPr>
              <a:defRPr/>
            </a:pPr>
            <a:fld id="{D6E38B6C-8519-4CB6-9002-C514AFACA8F6}" type="datetime1">
              <a:rPr lang="en-US" altLang="en-US"/>
              <a:pPr>
                <a:defRPr/>
              </a:pPr>
              <a:t>9/9/2016</a:t>
            </a:fld>
            <a:endParaRPr lang="en-US" altLang="en-US"/>
          </a:p>
        </p:txBody>
      </p:sp>
      <p:sp>
        <p:nvSpPr>
          <p:cNvPr id="7" name="Footer Placeholder 4"/>
          <p:cNvSpPr>
            <a:spLocks noGrp="1"/>
          </p:cNvSpPr>
          <p:nvPr>
            <p:ph type="ftr" sz="quarter" idx="11"/>
          </p:nvPr>
        </p:nvSpPr>
        <p:spPr>
          <a:xfrm>
            <a:off x="201613" y="6423025"/>
            <a:ext cx="6122987" cy="365125"/>
          </a:xfrm>
          <a:prstGeom prst="rect">
            <a:avLst/>
          </a:prstGeom>
        </p:spPr>
        <p:txBody>
          <a:bodyPr/>
          <a:lstStyle>
            <a:lvl1pPr>
              <a:defRPr>
                <a:latin typeface="Arial" charset="0"/>
              </a:defRPr>
            </a:lvl1pPr>
          </a:lstStyle>
          <a:p>
            <a:pPr>
              <a:defRPr/>
            </a:pPr>
            <a:endParaRPr lang="en-US"/>
          </a:p>
        </p:txBody>
      </p:sp>
      <p:sp>
        <p:nvSpPr>
          <p:cNvPr id="8" name="Slide Number Placeholder 5"/>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E588B5F-18D2-4D70-B809-3E3AA38E2AE8}" type="slidenum">
              <a:rPr lang="en-US" altLang="en-US"/>
              <a:pPr/>
              <a:t>‹#›</a:t>
            </a:fld>
            <a:endParaRPr lang="en-US" altLang="en-US"/>
          </a:p>
        </p:txBody>
      </p:sp>
    </p:spTree>
    <p:extLst>
      <p:ext uri="{BB962C8B-B14F-4D97-AF65-F5344CB8AC3E}">
        <p14:creationId xmlns:p14="http://schemas.microsoft.com/office/powerpoint/2010/main" val="165174015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5" name="Rectangle 4"/>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6" name="Rectangle 5"/>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a:solidFill>
                <a:prstClr val="white"/>
              </a:solidFill>
            </a:endParaRPr>
          </a:p>
        </p:txBody>
      </p:sp>
      <p:sp>
        <p:nvSpPr>
          <p:cNvPr id="7" name="TextBox 6"/>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5400" b="1" smtClean="0">
                <a:solidFill>
                  <a:srgbClr val="C7EEEC"/>
                </a:solidFill>
              </a:rPr>
              <a:t>+</a:t>
            </a:r>
          </a:p>
        </p:txBody>
      </p:sp>
      <p:sp>
        <p:nvSpPr>
          <p:cNvPr id="8" name="Rectangle 7"/>
          <p:cNvSpPr/>
          <p:nvPr/>
        </p:nvSpPr>
        <p:spPr>
          <a:xfrm>
            <a:off x="4624388" y="228600"/>
            <a:ext cx="2057400" cy="20383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9" name="Rectangle 8"/>
          <p:cNvSpPr/>
          <p:nvPr/>
        </p:nvSpPr>
        <p:spPr>
          <a:xfrm>
            <a:off x="6802438" y="2378075"/>
            <a:ext cx="2057400" cy="20383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0" name="Date Placeholder 3"/>
          <p:cNvSpPr>
            <a:spLocks noGrp="1"/>
          </p:cNvSpPr>
          <p:nvPr>
            <p:ph type="dt" sz="half" idx="10"/>
          </p:nvPr>
        </p:nvSpPr>
        <p:spPr>
          <a:xfrm>
            <a:off x="4800600" y="6426200"/>
            <a:ext cx="1231900" cy="365125"/>
          </a:xfrm>
        </p:spPr>
        <p:txBody>
          <a:bodyPr/>
          <a:lstStyle>
            <a:lvl1pPr algn="l">
              <a:defRPr/>
            </a:lvl1pPr>
          </a:lstStyle>
          <a:p>
            <a:pPr>
              <a:defRPr/>
            </a:pPr>
            <a:fld id="{66F41ACC-6DE9-4FD5-974C-9EFD40D9400E}" type="datetime1">
              <a:rPr lang="en-US" altLang="en-US"/>
              <a:pPr>
                <a:defRPr/>
              </a:pPr>
              <a:t>9/9/2016</a:t>
            </a:fld>
            <a:endParaRPr lang="en-US" altLang="en-US"/>
          </a:p>
        </p:txBody>
      </p:sp>
      <p:sp>
        <p:nvSpPr>
          <p:cNvPr id="11" name="Footer Placeholder 4"/>
          <p:cNvSpPr>
            <a:spLocks noGrp="1"/>
          </p:cNvSpPr>
          <p:nvPr>
            <p:ph type="ftr" sz="quarter" idx="11"/>
          </p:nvPr>
        </p:nvSpPr>
        <p:spPr>
          <a:xfrm>
            <a:off x="6311900" y="6426200"/>
            <a:ext cx="2616200" cy="365125"/>
          </a:xfrm>
        </p:spPr>
        <p:txBody>
          <a:bodyPr/>
          <a:lstStyle>
            <a:lvl1pPr algn="r">
              <a:defRPr/>
            </a:lvl1pPr>
          </a:lstStyle>
          <a:p>
            <a:pPr>
              <a:defRPr/>
            </a:pPr>
            <a:endParaRPr lang="en-US">
              <a:solidFill>
                <a:prstClr val="black">
                  <a:lumMod val="65000"/>
                  <a:lumOff val="35000"/>
                </a:prstClr>
              </a:solidFill>
            </a:endParaRPr>
          </a:p>
        </p:txBody>
      </p:sp>
    </p:spTree>
    <p:extLst>
      <p:ext uri="{BB962C8B-B14F-4D97-AF65-F5344CB8AC3E}">
        <p14:creationId xmlns:p14="http://schemas.microsoft.com/office/powerpoint/2010/main" val="3613010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5" name="Rectangle 4"/>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8"/>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0"/>
          </p:nvPr>
        </p:nvSpPr>
        <p:spPr/>
        <p:txBody>
          <a:bodyPr/>
          <a:lstStyle>
            <a:lvl1pPr>
              <a:defRPr smtClean="0"/>
            </a:lvl1pPr>
          </a:lstStyle>
          <a:p>
            <a:pPr>
              <a:defRPr/>
            </a:pPr>
            <a:fld id="{6061911C-C4CF-4A72-8737-3DD7E40A328A}" type="datetime1">
              <a:rPr lang="en-US" altLang="en-US"/>
              <a:pPr>
                <a:defRPr/>
              </a:pPr>
              <a:t>9/9/2016</a:t>
            </a:fld>
            <a:endParaRPr lang="en-US" alt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fld id="{8E76B215-ECF3-46A8-9060-40C0A3C89C1F}" type="slidenum">
              <a:rPr lang="en-US" altLang="en-US"/>
              <a:pPr/>
              <a:t>‹#›</a:t>
            </a:fld>
            <a:endParaRPr lang="en-US" altLang="en-US"/>
          </a:p>
        </p:txBody>
      </p:sp>
    </p:spTree>
    <p:extLst>
      <p:ext uri="{BB962C8B-B14F-4D97-AF65-F5344CB8AC3E}">
        <p14:creationId xmlns:p14="http://schemas.microsoft.com/office/powerpoint/2010/main" val="382600043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Rectangle 3"/>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5" name="TextBox 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3600" b="1" smtClean="0">
                <a:solidFill>
                  <a:srgbClr val="C7EEEC"/>
                </a:solidFill>
              </a:rPr>
              <a:t>+</a:t>
            </a: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0"/>
          </p:nvPr>
        </p:nvSpPr>
        <p:spPr/>
        <p:txBody>
          <a:bodyPr/>
          <a:lstStyle>
            <a:lvl1pPr>
              <a:defRPr/>
            </a:lvl1pPr>
          </a:lstStyle>
          <a:p>
            <a:pPr>
              <a:defRPr/>
            </a:pPr>
            <a:fld id="{466C5512-EB2E-4249-A74B-8CCF9C311A98}" type="datetime1">
              <a:rPr lang="en-US" altLang="en-US"/>
              <a:pPr>
                <a:defRPr/>
              </a:pPr>
              <a:t>9/9/2016</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lumMod val="65000"/>
                  <a:lumOff val="35000"/>
                </a:prstClr>
              </a:solidFill>
            </a:endParaRPr>
          </a:p>
        </p:txBody>
      </p:sp>
      <p:sp>
        <p:nvSpPr>
          <p:cNvPr id="9" name="Slide Number Placeholder 5"/>
          <p:cNvSpPr>
            <a:spLocks noGrp="1"/>
          </p:cNvSpPr>
          <p:nvPr>
            <p:ph type="sldNum" sz="quarter" idx="12"/>
          </p:nvPr>
        </p:nvSpPr>
        <p:spPr/>
        <p:txBody>
          <a:bodyPr/>
          <a:lstStyle>
            <a:lvl1pPr>
              <a:defRPr/>
            </a:lvl1pPr>
          </a:lstStyle>
          <a:p>
            <a:fld id="{401ECE9D-B870-42E4-85CA-A2FE1DC6ED66}"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215999922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5" name="Rectangle 4"/>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6" name="TextBox 5"/>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a:xfrm>
            <a:off x="498474" y="134471"/>
            <a:ext cx="7556313" cy="995082"/>
          </a:xfrm>
        </p:spPr>
        <p:txBody>
          <a:bodyPr anchor="b"/>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Text Placeholder 3"/>
          <p:cNvSpPr>
            <a:spLocks noGrp="1"/>
          </p:cNvSpPr>
          <p:nvPr>
            <p:ph type="body" sz="half" idx="2"/>
          </p:nvPr>
        </p:nvSpPr>
        <p:spPr>
          <a:xfrm>
            <a:off x="498518" y="1129553"/>
            <a:ext cx="7558960" cy="774700"/>
          </a:xfrm>
        </p:spPr>
        <p:txBody>
          <a:bodyPr rtlCol="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fld id="{D8D6659A-7B28-4341-8ADC-70186AE57921}" type="datetime1">
              <a:rPr lang="en-US" altLang="en-US"/>
              <a:pPr>
                <a:defRPr/>
              </a:pPr>
              <a:t>9/9/2016</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lumMod val="65000"/>
                  <a:lumOff val="35000"/>
                </a:prstClr>
              </a:solidFill>
            </a:endParaRPr>
          </a:p>
        </p:txBody>
      </p:sp>
      <p:sp>
        <p:nvSpPr>
          <p:cNvPr id="9" name="Slide Number Placeholder 5"/>
          <p:cNvSpPr>
            <a:spLocks noGrp="1"/>
          </p:cNvSpPr>
          <p:nvPr>
            <p:ph type="sldNum" sz="quarter" idx="12"/>
          </p:nvPr>
        </p:nvSpPr>
        <p:spPr/>
        <p:txBody>
          <a:bodyPr/>
          <a:lstStyle>
            <a:lvl1pPr>
              <a:defRPr/>
            </a:lvl1pPr>
          </a:lstStyle>
          <a:p>
            <a:fld id="{884EC217-7B36-4AC8-9D9E-8388B9E83ED9}"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231309939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7" name="Rectangle 6"/>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9" name="Rectangle 8"/>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10" name="TextBox 9"/>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5400" b="1" smtClean="0">
                <a:solidFill>
                  <a:srgbClr val="C7EEEC"/>
                </a:solidFill>
              </a:rPr>
              <a:t>+</a:t>
            </a: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3" name="Picture Placeholder 12"/>
          <p:cNvSpPr>
            <a:spLocks noGrp="1"/>
          </p:cNvSpPr>
          <p:nvPr>
            <p:ph type="pic" sz="quarter" idx="12"/>
          </p:nvPr>
        </p:nvSpPr>
        <p:spPr>
          <a:xfrm>
            <a:off x="4624388" y="22860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4" name="Picture Placeholder 12"/>
          <p:cNvSpPr>
            <a:spLocks noGrp="1"/>
          </p:cNvSpPr>
          <p:nvPr>
            <p:ph type="pic" sz="quarter" idx="13"/>
          </p:nvPr>
        </p:nvSpPr>
        <p:spPr>
          <a:xfrm>
            <a:off x="6802438" y="237744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6" name="Text Placeholder 3"/>
          <p:cNvSpPr>
            <a:spLocks noGrp="1"/>
          </p:cNvSpPr>
          <p:nvPr>
            <p:ph type="body" sz="half" idx="2"/>
          </p:nvPr>
        </p:nvSpPr>
        <p:spPr>
          <a:xfrm>
            <a:off x="857250" y="1779494"/>
            <a:ext cx="3086100" cy="2040905"/>
          </a:xfrm>
        </p:spPr>
        <p:txBody>
          <a:bodyPr lIns="45720" rIns="45720">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1" name="Date Placeholder 3"/>
          <p:cNvSpPr>
            <a:spLocks noGrp="1"/>
          </p:cNvSpPr>
          <p:nvPr>
            <p:ph type="dt" sz="half" idx="14"/>
          </p:nvPr>
        </p:nvSpPr>
        <p:spPr>
          <a:xfrm>
            <a:off x="4800600" y="6426200"/>
            <a:ext cx="1231900" cy="365125"/>
          </a:xfrm>
        </p:spPr>
        <p:txBody>
          <a:bodyPr/>
          <a:lstStyle>
            <a:lvl1pPr algn="l">
              <a:defRPr/>
            </a:lvl1pPr>
          </a:lstStyle>
          <a:p>
            <a:pPr>
              <a:defRPr/>
            </a:pPr>
            <a:fld id="{08933C55-CD3F-4F46-9C4D-31EE71BEABC1}" type="datetime1">
              <a:rPr lang="en-US" altLang="en-US"/>
              <a:pPr>
                <a:defRPr/>
              </a:pPr>
              <a:t>9/9/2016</a:t>
            </a:fld>
            <a:endParaRPr lang="en-US" altLang="en-US"/>
          </a:p>
        </p:txBody>
      </p:sp>
      <p:sp>
        <p:nvSpPr>
          <p:cNvPr id="12" name="Footer Placeholder 4"/>
          <p:cNvSpPr>
            <a:spLocks noGrp="1"/>
          </p:cNvSpPr>
          <p:nvPr>
            <p:ph type="ftr" sz="quarter" idx="15"/>
          </p:nvPr>
        </p:nvSpPr>
        <p:spPr>
          <a:xfrm>
            <a:off x="6311900" y="6426200"/>
            <a:ext cx="2616200" cy="365125"/>
          </a:xfrm>
        </p:spPr>
        <p:txBody>
          <a:bodyPr/>
          <a:lstStyle>
            <a:lvl1pPr algn="r">
              <a:defRPr/>
            </a:lvl1pPr>
          </a:lstStyle>
          <a:p>
            <a:pPr>
              <a:defRPr/>
            </a:pPr>
            <a:endParaRPr lang="en-US">
              <a:solidFill>
                <a:prstClr val="black">
                  <a:lumMod val="65000"/>
                  <a:lumOff val="35000"/>
                </a:prstClr>
              </a:solidFill>
            </a:endParaRPr>
          </a:p>
        </p:txBody>
      </p:sp>
    </p:spTree>
    <p:extLst>
      <p:ext uri="{BB962C8B-B14F-4D97-AF65-F5344CB8AC3E}">
        <p14:creationId xmlns:p14="http://schemas.microsoft.com/office/powerpoint/2010/main" val="315666295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658813" y="228600"/>
            <a:ext cx="82010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5" name="TextBox 4"/>
          <p:cNvSpPr txBox="1">
            <a:spLocks noChangeArrowheads="1"/>
          </p:cNvSpPr>
          <p:nvPr/>
        </p:nvSpPr>
        <p:spPr bwMode="auto">
          <a:xfrm>
            <a:off x="2003425" y="3111500"/>
            <a:ext cx="26035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4000" b="1" smtClean="0">
                <a:solidFill>
                  <a:srgbClr val="C7EEEC"/>
                </a:solidFill>
              </a:rPr>
              <a:t>+</a:t>
            </a:r>
          </a:p>
        </p:txBody>
      </p:sp>
      <p:sp>
        <p:nvSpPr>
          <p:cNvPr id="6" name="Rectangle 5"/>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2" name="Title 1"/>
          <p:cNvSpPr>
            <a:spLocks noGrp="1"/>
          </p:cNvSpPr>
          <p:nvPr>
            <p:ph type="title"/>
          </p:nvPr>
        </p:nvSpPr>
        <p:spPr>
          <a:xfrm>
            <a:off x="2286000" y="3124200"/>
            <a:ext cx="5638800" cy="1362075"/>
          </a:xfrm>
        </p:spPr>
        <p:txBody>
          <a:bodyPr anchor="b">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a:xfrm>
            <a:off x="658813" y="6248400"/>
            <a:ext cx="1474787" cy="365125"/>
          </a:xfrm>
        </p:spPr>
        <p:txBody>
          <a:bodyPr/>
          <a:lstStyle>
            <a:lvl1pPr algn="l">
              <a:defRPr>
                <a:solidFill>
                  <a:schemeClr val="bg1"/>
                </a:solidFill>
              </a:defRPr>
            </a:lvl1pPr>
          </a:lstStyle>
          <a:p>
            <a:pPr>
              <a:defRPr/>
            </a:pPr>
            <a:fld id="{D43A5EEA-5E7D-482D-BC1A-2B2140416A47}" type="datetime1">
              <a:rPr lang="en-US" altLang="en-US">
                <a:solidFill>
                  <a:prstClr val="white"/>
                </a:solidFill>
              </a:rPr>
              <a:pPr>
                <a:defRPr/>
              </a:pPr>
              <a:t>9/9/2016</a:t>
            </a:fld>
            <a:endParaRPr lang="en-US" altLang="en-US">
              <a:solidFill>
                <a:prstClr val="white"/>
              </a:solidFill>
            </a:endParaRPr>
          </a:p>
        </p:txBody>
      </p:sp>
      <p:sp>
        <p:nvSpPr>
          <p:cNvPr id="8" name="Footer Placeholder 4"/>
          <p:cNvSpPr>
            <a:spLocks noGrp="1"/>
          </p:cNvSpPr>
          <p:nvPr>
            <p:ph type="ftr" sz="quarter" idx="11"/>
          </p:nvPr>
        </p:nvSpPr>
        <p:spPr>
          <a:xfrm>
            <a:off x="2286000" y="6248400"/>
            <a:ext cx="5638800" cy="365125"/>
          </a:xfrm>
        </p:spPr>
        <p:txBody>
          <a:bodyPr/>
          <a:lstStyle>
            <a:lvl1pPr>
              <a:defRPr>
                <a:solidFill>
                  <a:schemeClr val="bg1"/>
                </a:solidFill>
              </a:defRPr>
            </a:lvl1pPr>
          </a:lstStyle>
          <a:p>
            <a:pPr>
              <a:defRPr/>
            </a:pPr>
            <a:endParaRPr lang="en-US">
              <a:solidFill>
                <a:prstClr val="white"/>
              </a:solidFill>
            </a:endParaRPr>
          </a:p>
        </p:txBody>
      </p:sp>
      <p:sp>
        <p:nvSpPr>
          <p:cNvPr id="9" name="Slide Number Placeholder 5"/>
          <p:cNvSpPr>
            <a:spLocks noGrp="1"/>
          </p:cNvSpPr>
          <p:nvPr>
            <p:ph type="sldNum" sz="quarter" idx="12"/>
          </p:nvPr>
        </p:nvSpPr>
        <p:spPr>
          <a:xfrm>
            <a:off x="8305800" y="6248400"/>
            <a:ext cx="554038" cy="365125"/>
          </a:xfrm>
        </p:spPr>
        <p:txBody>
          <a:bodyPr/>
          <a:lstStyle>
            <a:lvl1pPr>
              <a:defRPr/>
            </a:lvl1pPr>
          </a:lstStyle>
          <a:p>
            <a:fld id="{9C7D7825-E3A3-42C4-9477-CD63C6516EC3}"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90536075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5" name="Rectangle 4"/>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7" name="TextBox 6"/>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0"/>
          </p:nvPr>
        </p:nvSpPr>
        <p:spPr/>
        <p:txBody>
          <a:bodyPr/>
          <a:lstStyle>
            <a:lvl1pPr>
              <a:defRPr/>
            </a:lvl1pPr>
          </a:lstStyle>
          <a:p>
            <a:pPr>
              <a:defRPr/>
            </a:pPr>
            <a:fld id="{392DC2B4-71F3-4861-80FA-C7B9EC9A2CC1}" type="datetime1">
              <a:rPr lang="en-US" altLang="en-US"/>
              <a:pPr>
                <a:defRPr/>
              </a:pPr>
              <a:t>9/9/2016</a:t>
            </a:fld>
            <a:endParaRPr lang="en-US" altLang="en-US"/>
          </a:p>
        </p:txBody>
      </p:sp>
      <p:sp>
        <p:nvSpPr>
          <p:cNvPr id="9" name="Footer Placeholder 5"/>
          <p:cNvSpPr>
            <a:spLocks noGrp="1"/>
          </p:cNvSpPr>
          <p:nvPr>
            <p:ph type="ftr" sz="quarter" idx="11"/>
          </p:nvPr>
        </p:nvSpPr>
        <p:spPr/>
        <p:txBody>
          <a:bodyPr/>
          <a:lstStyle>
            <a:lvl1pPr>
              <a:defRPr/>
            </a:lvl1pPr>
          </a:lstStyle>
          <a:p>
            <a:pPr>
              <a:defRPr/>
            </a:pPr>
            <a:endParaRPr lang="en-US">
              <a:solidFill>
                <a:prstClr val="black">
                  <a:lumMod val="65000"/>
                  <a:lumOff val="35000"/>
                </a:prstClr>
              </a:solidFill>
            </a:endParaRPr>
          </a:p>
        </p:txBody>
      </p:sp>
      <p:sp>
        <p:nvSpPr>
          <p:cNvPr id="10" name="Slide Number Placeholder 6"/>
          <p:cNvSpPr>
            <a:spLocks noGrp="1"/>
          </p:cNvSpPr>
          <p:nvPr>
            <p:ph type="sldNum" sz="quarter" idx="12"/>
          </p:nvPr>
        </p:nvSpPr>
        <p:spPr/>
        <p:txBody>
          <a:bodyPr/>
          <a:lstStyle>
            <a:lvl1pPr>
              <a:defRPr/>
            </a:lvl1pPr>
          </a:lstStyle>
          <a:p>
            <a:fld id="{3CE78A37-3B6F-440C-BB82-A37612DA2319}"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115367204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8"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 name="Date Placeholder 6"/>
          <p:cNvSpPr>
            <a:spLocks noGrp="1"/>
          </p:cNvSpPr>
          <p:nvPr>
            <p:ph type="dt" sz="half" idx="10"/>
          </p:nvPr>
        </p:nvSpPr>
        <p:spPr/>
        <p:txBody>
          <a:bodyPr/>
          <a:lstStyle>
            <a:lvl1pPr>
              <a:defRPr/>
            </a:lvl1pPr>
          </a:lstStyle>
          <a:p>
            <a:pPr>
              <a:defRPr/>
            </a:pPr>
            <a:fld id="{2A470FE8-F63F-48D1-A619-492BC1876F23}" type="datetime1">
              <a:rPr lang="en-US" altLang="en-US"/>
              <a:pPr>
                <a:defRPr/>
              </a:pPr>
              <a:t>9/9/2016</a:t>
            </a:fld>
            <a:endParaRPr lang="en-US" altLang="en-US"/>
          </a:p>
        </p:txBody>
      </p:sp>
      <p:sp>
        <p:nvSpPr>
          <p:cNvPr id="10" name="Footer Placeholder 7"/>
          <p:cNvSpPr>
            <a:spLocks noGrp="1"/>
          </p:cNvSpPr>
          <p:nvPr>
            <p:ph type="ftr" sz="quarter" idx="11"/>
          </p:nvPr>
        </p:nvSpPr>
        <p:spPr/>
        <p:txBody>
          <a:bodyPr/>
          <a:lstStyle>
            <a:lvl1pPr>
              <a:defRPr/>
            </a:lvl1pPr>
          </a:lstStyle>
          <a:p>
            <a:pPr>
              <a:defRPr/>
            </a:pPr>
            <a:endParaRPr lang="en-US">
              <a:solidFill>
                <a:prstClr val="black">
                  <a:lumMod val="65000"/>
                  <a:lumOff val="35000"/>
                </a:prstClr>
              </a:solidFill>
            </a:endParaRPr>
          </a:p>
        </p:txBody>
      </p:sp>
      <p:sp>
        <p:nvSpPr>
          <p:cNvPr id="11" name="Slide Number Placeholder 8"/>
          <p:cNvSpPr>
            <a:spLocks noGrp="1"/>
          </p:cNvSpPr>
          <p:nvPr>
            <p:ph type="sldNum" sz="quarter" idx="12"/>
          </p:nvPr>
        </p:nvSpPr>
        <p:spPr/>
        <p:txBody>
          <a:bodyPr/>
          <a:lstStyle>
            <a:lvl1pPr>
              <a:defRPr/>
            </a:lvl1pPr>
          </a:lstStyle>
          <a:p>
            <a:fld id="{1A991427-72FB-49B7-AF31-F9D8458154B9}"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294619499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3600" b="1" smtClean="0">
                <a:solidFill>
                  <a:srgbClr val="C7EEEC"/>
                </a:solidFill>
              </a:rPr>
              <a:t>+</a:t>
            </a:r>
          </a:p>
        </p:txBody>
      </p:sp>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4"/>
          <p:cNvSpPr>
            <a:spLocks noGrp="1"/>
          </p:cNvSpPr>
          <p:nvPr>
            <p:ph type="dt" sz="half" idx="15"/>
          </p:nvPr>
        </p:nvSpPr>
        <p:spPr/>
        <p:txBody>
          <a:bodyPr/>
          <a:lstStyle>
            <a:lvl1pPr>
              <a:defRPr/>
            </a:lvl1pPr>
          </a:lstStyle>
          <a:p>
            <a:pPr>
              <a:defRPr/>
            </a:pPr>
            <a:fld id="{E45600C3-1324-438F-8458-DDA3FCEC60C6}" type="datetime1">
              <a:rPr lang="en-US" altLang="en-US"/>
              <a:pPr>
                <a:defRPr/>
              </a:pPr>
              <a:t>9/9/2016</a:t>
            </a:fld>
            <a:endParaRPr lang="en-US" altLang="en-US"/>
          </a:p>
        </p:txBody>
      </p:sp>
      <p:sp>
        <p:nvSpPr>
          <p:cNvPr id="8" name="Footer Placeholder 5"/>
          <p:cNvSpPr>
            <a:spLocks noGrp="1"/>
          </p:cNvSpPr>
          <p:nvPr>
            <p:ph type="ftr" sz="quarter" idx="16"/>
          </p:nvPr>
        </p:nvSpPr>
        <p:spPr/>
        <p:txBody>
          <a:bodyPr/>
          <a:lstStyle>
            <a:lvl1pPr>
              <a:defRPr/>
            </a:lvl1pPr>
          </a:lstStyle>
          <a:p>
            <a:pPr>
              <a:defRPr/>
            </a:pPr>
            <a:endParaRPr lang="en-US">
              <a:solidFill>
                <a:prstClr val="black">
                  <a:lumMod val="65000"/>
                  <a:lumOff val="35000"/>
                </a:prstClr>
              </a:solidFill>
            </a:endParaRPr>
          </a:p>
        </p:txBody>
      </p:sp>
      <p:sp>
        <p:nvSpPr>
          <p:cNvPr id="9" name="Slide Number Placeholder 6"/>
          <p:cNvSpPr>
            <a:spLocks noGrp="1"/>
          </p:cNvSpPr>
          <p:nvPr>
            <p:ph type="sldNum" sz="quarter" idx="17"/>
          </p:nvPr>
        </p:nvSpPr>
        <p:spPr/>
        <p:txBody>
          <a:bodyPr/>
          <a:lstStyle>
            <a:lvl1pPr>
              <a:defRPr/>
            </a:lvl1pPr>
          </a:lstStyle>
          <a:p>
            <a:fld id="{11255EDC-60F4-4BB1-AA2C-F03AE46FAA6B}"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79338978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7" name="TextBox 6"/>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7"/>
          </p:nvPr>
        </p:nvSpPr>
        <p:spPr/>
        <p:txBody>
          <a:bodyPr/>
          <a:lstStyle>
            <a:lvl1pPr>
              <a:defRPr/>
            </a:lvl1pPr>
          </a:lstStyle>
          <a:p>
            <a:pPr>
              <a:defRPr/>
            </a:pPr>
            <a:fld id="{C1BBD3ED-40D5-4366-A5EF-ADBAFA593AA5}" type="datetime1">
              <a:rPr lang="en-US" altLang="en-US"/>
              <a:pPr>
                <a:defRPr/>
              </a:pPr>
              <a:t>9/9/2016</a:t>
            </a:fld>
            <a:endParaRPr lang="en-US" altLang="en-US"/>
          </a:p>
        </p:txBody>
      </p:sp>
      <p:sp>
        <p:nvSpPr>
          <p:cNvPr id="9" name="Footer Placeholder 5"/>
          <p:cNvSpPr>
            <a:spLocks noGrp="1"/>
          </p:cNvSpPr>
          <p:nvPr>
            <p:ph type="ftr" sz="quarter" idx="18"/>
          </p:nvPr>
        </p:nvSpPr>
        <p:spPr/>
        <p:txBody>
          <a:bodyPr/>
          <a:lstStyle>
            <a:lvl1pPr>
              <a:defRPr/>
            </a:lvl1pPr>
          </a:lstStyle>
          <a:p>
            <a:pPr>
              <a:defRPr/>
            </a:pPr>
            <a:endParaRPr lang="en-US">
              <a:solidFill>
                <a:prstClr val="black">
                  <a:lumMod val="65000"/>
                  <a:lumOff val="35000"/>
                </a:prstClr>
              </a:solidFill>
            </a:endParaRPr>
          </a:p>
        </p:txBody>
      </p:sp>
      <p:sp>
        <p:nvSpPr>
          <p:cNvPr id="10" name="Slide Number Placeholder 6"/>
          <p:cNvSpPr>
            <a:spLocks noGrp="1"/>
          </p:cNvSpPr>
          <p:nvPr>
            <p:ph type="sldNum" sz="quarter" idx="19"/>
          </p:nvPr>
        </p:nvSpPr>
        <p:spPr/>
        <p:txBody>
          <a:bodyPr/>
          <a:lstStyle>
            <a:lvl1pPr>
              <a:defRPr/>
            </a:lvl1pPr>
          </a:lstStyle>
          <a:p>
            <a:fld id="{6446AA99-48BA-45C6-A51A-6E4F1B12B799}"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204529321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8"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Date Placeholder 4"/>
          <p:cNvSpPr>
            <a:spLocks noGrp="1"/>
          </p:cNvSpPr>
          <p:nvPr>
            <p:ph type="dt" sz="half" idx="19"/>
          </p:nvPr>
        </p:nvSpPr>
        <p:spPr/>
        <p:txBody>
          <a:bodyPr/>
          <a:lstStyle>
            <a:lvl1pPr>
              <a:defRPr/>
            </a:lvl1pPr>
          </a:lstStyle>
          <a:p>
            <a:pPr>
              <a:defRPr/>
            </a:pPr>
            <a:fld id="{2F2FBD38-C985-4B2E-A09F-98336E050033}" type="datetime1">
              <a:rPr lang="en-US" altLang="en-US"/>
              <a:pPr>
                <a:defRPr/>
              </a:pPr>
              <a:t>9/9/2016</a:t>
            </a:fld>
            <a:endParaRPr lang="en-US" altLang="en-US"/>
          </a:p>
        </p:txBody>
      </p:sp>
      <p:sp>
        <p:nvSpPr>
          <p:cNvPr id="10" name="Footer Placeholder 5"/>
          <p:cNvSpPr>
            <a:spLocks noGrp="1"/>
          </p:cNvSpPr>
          <p:nvPr>
            <p:ph type="ftr" sz="quarter" idx="20"/>
          </p:nvPr>
        </p:nvSpPr>
        <p:spPr/>
        <p:txBody>
          <a:bodyPr/>
          <a:lstStyle>
            <a:lvl1pPr>
              <a:defRPr/>
            </a:lvl1pPr>
          </a:lstStyle>
          <a:p>
            <a:pPr>
              <a:defRPr/>
            </a:pPr>
            <a:endParaRPr lang="en-US">
              <a:solidFill>
                <a:prstClr val="black">
                  <a:lumMod val="65000"/>
                  <a:lumOff val="35000"/>
                </a:prstClr>
              </a:solidFill>
            </a:endParaRPr>
          </a:p>
        </p:txBody>
      </p:sp>
      <p:sp>
        <p:nvSpPr>
          <p:cNvPr id="11" name="Slide Number Placeholder 6"/>
          <p:cNvSpPr>
            <a:spLocks noGrp="1"/>
          </p:cNvSpPr>
          <p:nvPr>
            <p:ph type="sldNum" sz="quarter" idx="21"/>
          </p:nvPr>
        </p:nvSpPr>
        <p:spPr/>
        <p:txBody>
          <a:bodyPr/>
          <a:lstStyle>
            <a:lvl1pPr>
              <a:defRPr/>
            </a:lvl1pPr>
          </a:lstStyle>
          <a:p>
            <a:fld id="{64BAC0B6-3579-454B-BC5F-278846ED5AEE}"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329088887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Rectangle 2"/>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4" name="TextBox 3"/>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2"/>
          <p:cNvSpPr>
            <a:spLocks noGrp="1"/>
          </p:cNvSpPr>
          <p:nvPr>
            <p:ph type="dt" sz="half" idx="10"/>
          </p:nvPr>
        </p:nvSpPr>
        <p:spPr/>
        <p:txBody>
          <a:bodyPr/>
          <a:lstStyle>
            <a:lvl1pPr>
              <a:defRPr/>
            </a:lvl1pPr>
          </a:lstStyle>
          <a:p>
            <a:pPr>
              <a:defRPr/>
            </a:pPr>
            <a:fld id="{FB8A782A-6249-449C-8824-A0CAADCCC615}" type="datetime1">
              <a:rPr lang="en-US" altLang="en-US"/>
              <a:pPr>
                <a:defRPr/>
              </a:pPr>
              <a:t>9/9/2016</a:t>
            </a:fld>
            <a:endParaRPr lang="en-US" altLang="en-US"/>
          </a:p>
        </p:txBody>
      </p:sp>
      <p:sp>
        <p:nvSpPr>
          <p:cNvPr id="6" name="Footer Placeholder 3"/>
          <p:cNvSpPr>
            <a:spLocks noGrp="1"/>
          </p:cNvSpPr>
          <p:nvPr>
            <p:ph type="ftr" sz="quarter" idx="11"/>
          </p:nvPr>
        </p:nvSpPr>
        <p:spPr/>
        <p:txBody>
          <a:bodyPr/>
          <a:lstStyle>
            <a:lvl1pPr>
              <a:defRPr/>
            </a:lvl1pPr>
          </a:lstStyle>
          <a:p>
            <a:pPr>
              <a:defRPr/>
            </a:pPr>
            <a:endParaRPr lang="en-US">
              <a:solidFill>
                <a:prstClr val="black">
                  <a:lumMod val="65000"/>
                  <a:lumOff val="35000"/>
                </a:prstClr>
              </a:solidFill>
            </a:endParaRPr>
          </a:p>
        </p:txBody>
      </p:sp>
      <p:sp>
        <p:nvSpPr>
          <p:cNvPr id="7" name="Slide Number Placeholder 4"/>
          <p:cNvSpPr>
            <a:spLocks noGrp="1"/>
          </p:cNvSpPr>
          <p:nvPr>
            <p:ph type="sldNum" sz="quarter" idx="12"/>
          </p:nvPr>
        </p:nvSpPr>
        <p:spPr/>
        <p:txBody>
          <a:bodyPr/>
          <a:lstStyle>
            <a:lvl1pPr>
              <a:defRPr/>
            </a:lvl1pPr>
          </a:lstStyle>
          <a:p>
            <a:fld id="{4FC9C61E-3B4A-40F1-A327-0BADC99B29C8}"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3910514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 name="Date Placeholder 6"/>
          <p:cNvSpPr>
            <a:spLocks noGrp="1"/>
          </p:cNvSpPr>
          <p:nvPr>
            <p:ph type="dt" sz="half" idx="10"/>
          </p:nvPr>
        </p:nvSpPr>
        <p:spPr/>
        <p:txBody>
          <a:bodyPr/>
          <a:lstStyle>
            <a:lvl1pPr>
              <a:defRPr smtClean="0"/>
            </a:lvl1pPr>
          </a:lstStyle>
          <a:p>
            <a:pPr>
              <a:defRPr/>
            </a:pPr>
            <a:fld id="{36646BB5-AC6C-4429-9257-7D972D549A3C}" type="datetime1">
              <a:rPr lang="en-US" altLang="en-US"/>
              <a:pPr>
                <a:defRPr/>
              </a:pPr>
              <a:t>9/9/2016</a:t>
            </a:fld>
            <a:endParaRPr lang="en-US" alt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Slide Number Placeholder 8"/>
          <p:cNvSpPr>
            <a:spLocks noGrp="1"/>
          </p:cNvSpPr>
          <p:nvPr>
            <p:ph type="sldNum" sz="quarter" idx="12"/>
          </p:nvPr>
        </p:nvSpPr>
        <p:spPr/>
        <p:txBody>
          <a:bodyPr/>
          <a:lstStyle>
            <a:lvl1pPr>
              <a:defRPr/>
            </a:lvl1pPr>
          </a:lstStyle>
          <a:p>
            <a:fld id="{1376C91B-BA23-43FD-8569-B31B63CDF306}" type="slidenum">
              <a:rPr lang="en-US" altLang="en-US"/>
              <a:pPr/>
              <a:t>‹#›</a:t>
            </a:fld>
            <a:endParaRPr lang="en-US" altLang="en-US"/>
          </a:p>
        </p:txBody>
      </p:sp>
    </p:spTree>
    <p:extLst>
      <p:ext uri="{BB962C8B-B14F-4D97-AF65-F5344CB8AC3E}">
        <p14:creationId xmlns:p14="http://schemas.microsoft.com/office/powerpoint/2010/main" val="89486844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Rectangle 1"/>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3" name="Date Placeholder 1"/>
          <p:cNvSpPr>
            <a:spLocks noGrp="1"/>
          </p:cNvSpPr>
          <p:nvPr>
            <p:ph type="dt" sz="half" idx="10"/>
          </p:nvPr>
        </p:nvSpPr>
        <p:spPr/>
        <p:txBody>
          <a:bodyPr/>
          <a:lstStyle>
            <a:lvl1pPr>
              <a:defRPr/>
            </a:lvl1pPr>
          </a:lstStyle>
          <a:p>
            <a:pPr>
              <a:defRPr/>
            </a:pPr>
            <a:fld id="{8EC2CE99-7EE8-47DB-8888-4DBD532ABA4C}" type="datetime1">
              <a:rPr lang="en-US" altLang="en-US"/>
              <a:pPr>
                <a:defRPr/>
              </a:pPr>
              <a:t>9/9/2016</a:t>
            </a:fld>
            <a:endParaRPr lang="en-US" altLang="en-US"/>
          </a:p>
        </p:txBody>
      </p:sp>
      <p:sp>
        <p:nvSpPr>
          <p:cNvPr id="4" name="Footer Placeholder 2"/>
          <p:cNvSpPr>
            <a:spLocks noGrp="1"/>
          </p:cNvSpPr>
          <p:nvPr>
            <p:ph type="ftr" sz="quarter" idx="11"/>
          </p:nvPr>
        </p:nvSpPr>
        <p:spPr/>
        <p:txBody>
          <a:bodyPr/>
          <a:lstStyle>
            <a:lvl1pPr>
              <a:defRPr/>
            </a:lvl1pPr>
          </a:lstStyle>
          <a:p>
            <a:pPr>
              <a:defRPr/>
            </a:pPr>
            <a:endParaRPr lang="en-US">
              <a:solidFill>
                <a:prstClr val="black">
                  <a:lumMod val="65000"/>
                  <a:lumOff val="35000"/>
                </a:prstClr>
              </a:solidFill>
            </a:endParaRPr>
          </a:p>
        </p:txBody>
      </p:sp>
      <p:sp>
        <p:nvSpPr>
          <p:cNvPr id="5" name="Slide Number Placeholder 3"/>
          <p:cNvSpPr>
            <a:spLocks noGrp="1"/>
          </p:cNvSpPr>
          <p:nvPr>
            <p:ph type="sldNum" sz="quarter" idx="12"/>
          </p:nvPr>
        </p:nvSpPr>
        <p:spPr/>
        <p:txBody>
          <a:bodyPr/>
          <a:lstStyle>
            <a:lvl1pPr>
              <a:defRPr/>
            </a:lvl1pPr>
          </a:lstStyle>
          <a:p>
            <a:fld id="{1FC07586-14E8-4289-95A0-1602C0E609EB}"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276479202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6" name="TextBox 5"/>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5400" b="1" smtClean="0">
                <a:solidFill>
                  <a:srgbClr val="C7EEEC"/>
                </a:solidFill>
              </a:rPr>
              <a:t>+</a:t>
            </a: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a:lvl1pPr>
          </a:lstStyle>
          <a:p>
            <a:pPr>
              <a:defRPr/>
            </a:pPr>
            <a:fld id="{3F17FF04-EFDB-4D40-8056-A3752875A7CF}" type="datetime1">
              <a:rPr lang="en-US" altLang="en-US"/>
              <a:pPr>
                <a:defRPr/>
              </a:pPr>
              <a:t>9/9/2016</a:t>
            </a:fld>
            <a:endParaRPr lang="en-US" altLang="en-US"/>
          </a:p>
        </p:txBody>
      </p:sp>
      <p:sp>
        <p:nvSpPr>
          <p:cNvPr id="8" name="Footer Placeholder 5"/>
          <p:cNvSpPr>
            <a:spLocks noGrp="1"/>
          </p:cNvSpPr>
          <p:nvPr>
            <p:ph type="ftr" sz="quarter" idx="11"/>
          </p:nvPr>
        </p:nvSpPr>
        <p:spPr>
          <a:xfrm>
            <a:off x="3859213" y="6423025"/>
            <a:ext cx="3316287" cy="365125"/>
          </a:xfrm>
        </p:spPr>
        <p:txBody>
          <a:bodyPr/>
          <a:lstStyle>
            <a:lvl1pPr>
              <a:defRPr/>
            </a:lvl1pPr>
          </a:lstStyle>
          <a:p>
            <a:pPr>
              <a:defRPr/>
            </a:pPr>
            <a:endParaRPr lang="en-US">
              <a:solidFill>
                <a:prstClr val="black">
                  <a:lumMod val="65000"/>
                  <a:lumOff val="35000"/>
                </a:prstClr>
              </a:solidFill>
            </a:endParaRPr>
          </a:p>
        </p:txBody>
      </p:sp>
    </p:spTree>
    <p:extLst>
      <p:ext uri="{BB962C8B-B14F-4D97-AF65-F5344CB8AC3E}">
        <p14:creationId xmlns:p14="http://schemas.microsoft.com/office/powerpoint/2010/main" val="422719807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6" name="TextBox 5"/>
          <p:cNvSpPr txBox="1">
            <a:spLocks noChangeArrowheads="1"/>
          </p:cNvSpPr>
          <p:nvPr/>
        </p:nvSpPr>
        <p:spPr bwMode="auto">
          <a:xfrm>
            <a:off x="3989388" y="3370263"/>
            <a:ext cx="2206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2400" b="1" smtClean="0">
                <a:solidFill>
                  <a:srgbClr val="C7EEEC"/>
                </a:solidFill>
              </a:rPr>
              <a:t>+ </a:t>
            </a: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a:lvl1pPr>
          </a:lstStyle>
          <a:p>
            <a:pPr>
              <a:defRPr/>
            </a:pPr>
            <a:fld id="{95075AFC-4A0B-41CD-9AB7-5C04F2176968}" type="datetime1">
              <a:rPr lang="en-US" altLang="en-US"/>
              <a:pPr>
                <a:defRPr/>
              </a:pPr>
              <a:t>9/9/2016</a:t>
            </a:fld>
            <a:endParaRPr lang="en-US" altLang="en-US"/>
          </a:p>
        </p:txBody>
      </p:sp>
      <p:sp>
        <p:nvSpPr>
          <p:cNvPr id="8" name="Footer Placeholder 5"/>
          <p:cNvSpPr>
            <a:spLocks noGrp="1"/>
          </p:cNvSpPr>
          <p:nvPr>
            <p:ph type="ftr" sz="quarter" idx="11"/>
          </p:nvPr>
        </p:nvSpPr>
        <p:spPr>
          <a:xfrm>
            <a:off x="4191000" y="6423025"/>
            <a:ext cx="3005138" cy="365125"/>
          </a:xfrm>
        </p:spPr>
        <p:txBody>
          <a:bodyPr/>
          <a:lstStyle>
            <a:lvl1pPr>
              <a:defRPr/>
            </a:lvl1pPr>
          </a:lstStyle>
          <a:p>
            <a:pPr>
              <a:defRPr/>
            </a:pPr>
            <a:endParaRPr lang="en-US">
              <a:solidFill>
                <a:prstClr val="black">
                  <a:lumMod val="65000"/>
                  <a:lumOff val="35000"/>
                </a:prstClr>
              </a:solidFill>
            </a:endParaRPr>
          </a:p>
        </p:txBody>
      </p:sp>
      <p:sp>
        <p:nvSpPr>
          <p:cNvPr id="9" name="Slide Number Placeholder 6"/>
          <p:cNvSpPr>
            <a:spLocks noGrp="1"/>
          </p:cNvSpPr>
          <p:nvPr>
            <p:ph type="sldNum" sz="quarter" idx="12"/>
          </p:nvPr>
        </p:nvSpPr>
        <p:spPr/>
        <p:txBody>
          <a:bodyPr/>
          <a:lstStyle>
            <a:lvl1pPr>
              <a:defRPr/>
            </a:lvl1pPr>
          </a:lstStyle>
          <a:p>
            <a:fld id="{BC0044C5-D0F3-4165-A630-47A344533842}"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159792244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5" name="Rectangle 4"/>
          <p:cNvSpPr/>
          <p:nvPr/>
        </p:nvSpPr>
        <p:spPr>
          <a:xfrm>
            <a:off x="6802438" y="228600"/>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6" name="Rectangle 5"/>
          <p:cNvSpPr/>
          <p:nvPr/>
        </p:nvSpPr>
        <p:spPr>
          <a:xfrm>
            <a:off x="6802438" y="2378075"/>
            <a:ext cx="2057400" cy="2038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7" name="TextBox 6"/>
          <p:cNvSpPr txBox="1">
            <a:spLocks noChangeArrowheads="1"/>
          </p:cNvSpPr>
          <p:nvPr/>
        </p:nvSpPr>
        <p:spPr bwMode="auto">
          <a:xfrm>
            <a:off x="327025" y="4632325"/>
            <a:ext cx="2206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2400" b="1" smtClean="0">
                <a:solidFill>
                  <a:srgbClr val="C7EEEC"/>
                </a:solidFill>
              </a:rPr>
              <a:t>+ </a:t>
            </a:r>
          </a:p>
        </p:txBody>
      </p:sp>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3FAD28A1-6048-41E3-AFBB-847B45881AFC}" type="datetime1">
              <a:rPr lang="en-US" altLang="en-US"/>
              <a:pPr>
                <a:defRPr/>
              </a:pPr>
              <a:t>9/9/2016</a:t>
            </a:fld>
            <a:endParaRPr lang="en-US" altLang="en-US"/>
          </a:p>
        </p:txBody>
      </p:sp>
      <p:sp>
        <p:nvSpPr>
          <p:cNvPr id="9" name="Footer Placeholder 5"/>
          <p:cNvSpPr>
            <a:spLocks noGrp="1"/>
          </p:cNvSpPr>
          <p:nvPr>
            <p:ph type="ftr" sz="quarter" idx="11"/>
          </p:nvPr>
        </p:nvSpPr>
        <p:spPr/>
        <p:txBody>
          <a:bodyPr/>
          <a:lstStyle>
            <a:lvl1pPr>
              <a:defRPr/>
            </a:lvl1pPr>
          </a:lstStyle>
          <a:p>
            <a:pPr>
              <a:defRPr/>
            </a:pPr>
            <a:endParaRPr lang="en-US">
              <a:solidFill>
                <a:prstClr val="black">
                  <a:lumMod val="65000"/>
                  <a:lumOff val="35000"/>
                </a:prstClr>
              </a:solidFill>
            </a:endParaRPr>
          </a:p>
        </p:txBody>
      </p:sp>
      <p:sp>
        <p:nvSpPr>
          <p:cNvPr id="10" name="Slide Number Placeholder 6"/>
          <p:cNvSpPr>
            <a:spLocks noGrp="1"/>
          </p:cNvSpPr>
          <p:nvPr>
            <p:ph type="sldNum" sz="quarter" idx="12"/>
          </p:nvPr>
        </p:nvSpPr>
        <p:spPr/>
        <p:txBody>
          <a:bodyPr/>
          <a:lstStyle>
            <a:lvl1pPr>
              <a:defRPr/>
            </a:lvl1pPr>
          </a:lstStyle>
          <a:p>
            <a:fld id="{096E57D5-7828-4676-893E-694ADA8F3414}"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329541521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6" name="Rectangle 5"/>
          <p:cNvSpPr/>
          <p:nvPr/>
        </p:nvSpPr>
        <p:spPr>
          <a:xfrm>
            <a:off x="282575" y="228600"/>
            <a:ext cx="638651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7" name="TextBox 6"/>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5400" b="1" smtClean="0">
                <a:solidFill>
                  <a:srgbClr val="C7EEEC"/>
                </a:solidFill>
              </a:rPr>
              <a:t>+</a:t>
            </a: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6802438" y="237494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3" name="Picture Placeholder 12"/>
          <p:cNvSpPr>
            <a:spLocks noGrp="1"/>
          </p:cNvSpPr>
          <p:nvPr>
            <p:ph type="pic" sz="quarter" idx="14"/>
          </p:nvPr>
        </p:nvSpPr>
        <p:spPr>
          <a:xfrm>
            <a:off x="6802438" y="4535424"/>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9" name="Date Placeholder 4"/>
          <p:cNvSpPr>
            <a:spLocks noGrp="1"/>
          </p:cNvSpPr>
          <p:nvPr>
            <p:ph type="dt" sz="half" idx="15"/>
          </p:nvPr>
        </p:nvSpPr>
        <p:spPr>
          <a:xfrm>
            <a:off x="5211763" y="6235700"/>
            <a:ext cx="1349375" cy="365125"/>
          </a:xfrm>
        </p:spPr>
        <p:txBody>
          <a:bodyPr/>
          <a:lstStyle>
            <a:lvl1pPr>
              <a:defRPr>
                <a:solidFill>
                  <a:schemeClr val="bg1"/>
                </a:solidFill>
              </a:defRPr>
            </a:lvl1pPr>
          </a:lstStyle>
          <a:p>
            <a:pPr>
              <a:defRPr/>
            </a:pPr>
            <a:fld id="{15B82B66-F352-4D2A-8970-5A2886D14CD7}" type="datetime1">
              <a:rPr lang="en-US" altLang="en-US">
                <a:solidFill>
                  <a:prstClr val="white"/>
                </a:solidFill>
              </a:rPr>
              <a:pPr>
                <a:defRPr/>
              </a:pPr>
              <a:t>9/9/2016</a:t>
            </a:fld>
            <a:endParaRPr lang="en-US" altLang="en-US">
              <a:solidFill>
                <a:prstClr val="white"/>
              </a:solidFill>
            </a:endParaRPr>
          </a:p>
        </p:txBody>
      </p:sp>
      <p:sp>
        <p:nvSpPr>
          <p:cNvPr id="10" name="Footer Placeholder 5"/>
          <p:cNvSpPr>
            <a:spLocks noGrp="1"/>
          </p:cNvSpPr>
          <p:nvPr>
            <p:ph type="ftr" sz="quarter" idx="16"/>
          </p:nvPr>
        </p:nvSpPr>
        <p:spPr>
          <a:xfrm>
            <a:off x="381000" y="6235700"/>
            <a:ext cx="4648200" cy="365125"/>
          </a:xfrm>
        </p:spPr>
        <p:txBody>
          <a:bodyPr/>
          <a:lstStyle>
            <a:lvl1pPr>
              <a:defRPr>
                <a:solidFill>
                  <a:schemeClr val="bg1"/>
                </a:solidFill>
              </a:defRPr>
            </a:lvl1pPr>
          </a:lstStyle>
          <a:p>
            <a:pPr>
              <a:defRPr/>
            </a:pPr>
            <a:endParaRPr lang="en-US">
              <a:solidFill>
                <a:prstClr val="white"/>
              </a:solidFill>
            </a:endParaRPr>
          </a:p>
        </p:txBody>
      </p:sp>
      <p:sp>
        <p:nvSpPr>
          <p:cNvPr id="11" name="Slide Number Placeholder 6"/>
          <p:cNvSpPr>
            <a:spLocks noGrp="1"/>
          </p:cNvSpPr>
          <p:nvPr>
            <p:ph type="sldNum" sz="quarter" idx="17"/>
          </p:nvPr>
        </p:nvSpPr>
        <p:spPr/>
        <p:txBody>
          <a:bodyPr/>
          <a:lstStyle>
            <a:lvl1pPr>
              <a:defRPr/>
            </a:lvl1pPr>
          </a:lstStyle>
          <a:p>
            <a:fld id="{C93AC861-5A1C-416B-8F95-59839358FEA9}"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352731449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7" name="Rectangle 6"/>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8" name="TextBox 7"/>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5400" b="1" smtClean="0">
                <a:solidFill>
                  <a:srgbClr val="C7EEEC"/>
                </a:solidFill>
              </a:rPr>
              <a:t>+</a:t>
            </a:r>
          </a:p>
        </p:txBody>
      </p:sp>
      <p:sp>
        <p:nvSpPr>
          <p:cNvPr id="9" name="Rectangle 8"/>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10" name="Rectangle 9"/>
          <p:cNvSpPr/>
          <p:nvPr/>
        </p:nvSpPr>
        <p:spPr>
          <a:xfrm>
            <a:off x="4624388" y="4535488"/>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4624388" y="22860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3" name="Picture Placeholder 12"/>
          <p:cNvSpPr>
            <a:spLocks noGrp="1"/>
          </p:cNvSpPr>
          <p:nvPr>
            <p:ph type="pic" sz="quarter" idx="14"/>
          </p:nvPr>
        </p:nvSpPr>
        <p:spPr>
          <a:xfrm>
            <a:off x="4624388" y="2381663"/>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4" name="Picture Placeholder 12"/>
          <p:cNvSpPr>
            <a:spLocks noGrp="1"/>
          </p:cNvSpPr>
          <p:nvPr>
            <p:ph type="pic" sz="quarter" idx="15"/>
          </p:nvPr>
        </p:nvSpPr>
        <p:spPr>
          <a:xfrm>
            <a:off x="6803136" y="2381662"/>
            <a:ext cx="2057400" cy="4187952"/>
          </a:xfrm>
        </p:spPr>
        <p:txBody>
          <a:bodyPr rtlCol="0">
            <a:normAutofit/>
          </a:bodyPr>
          <a:lstStyle>
            <a:lvl1pPr>
              <a:buNone/>
              <a:defRPr/>
            </a:lvl1pPr>
          </a:lstStyle>
          <a:p>
            <a:pPr lvl="0"/>
            <a:r>
              <a:rPr lang="en-US" noProof="0" dirty="0" smtClean="0"/>
              <a:t>Click icon to add picture</a:t>
            </a:r>
            <a:endParaRPr noProof="0" dirty="0"/>
          </a:p>
        </p:txBody>
      </p:sp>
      <p:sp>
        <p:nvSpPr>
          <p:cNvPr id="11" name="Date Placeholder 4"/>
          <p:cNvSpPr>
            <a:spLocks noGrp="1"/>
          </p:cNvSpPr>
          <p:nvPr>
            <p:ph type="dt" sz="half" idx="16"/>
          </p:nvPr>
        </p:nvSpPr>
        <p:spPr>
          <a:xfrm>
            <a:off x="3048000" y="6235700"/>
            <a:ext cx="1347788" cy="365125"/>
          </a:xfrm>
        </p:spPr>
        <p:txBody>
          <a:bodyPr/>
          <a:lstStyle>
            <a:lvl1pPr>
              <a:defRPr>
                <a:solidFill>
                  <a:schemeClr val="bg1"/>
                </a:solidFill>
              </a:defRPr>
            </a:lvl1pPr>
          </a:lstStyle>
          <a:p>
            <a:pPr>
              <a:defRPr/>
            </a:pPr>
            <a:fld id="{1C232C90-D114-442F-98CC-DD96C655F6F3}" type="datetime1">
              <a:rPr lang="en-US" altLang="en-US">
                <a:solidFill>
                  <a:prstClr val="white"/>
                </a:solidFill>
              </a:rPr>
              <a:pPr>
                <a:defRPr/>
              </a:pPr>
              <a:t>9/9/2016</a:t>
            </a:fld>
            <a:endParaRPr lang="en-US" altLang="en-US">
              <a:solidFill>
                <a:prstClr val="white"/>
              </a:solidFill>
            </a:endParaRPr>
          </a:p>
        </p:txBody>
      </p:sp>
      <p:sp>
        <p:nvSpPr>
          <p:cNvPr id="15" name="Footer Placeholder 5"/>
          <p:cNvSpPr>
            <a:spLocks noGrp="1"/>
          </p:cNvSpPr>
          <p:nvPr>
            <p:ph type="ftr" sz="quarter" idx="17"/>
          </p:nvPr>
        </p:nvSpPr>
        <p:spPr>
          <a:xfrm>
            <a:off x="381000" y="6235700"/>
            <a:ext cx="2590800" cy="365125"/>
          </a:xfrm>
        </p:spPr>
        <p:txBody>
          <a:bodyPr/>
          <a:lstStyle>
            <a:lvl1pPr>
              <a:defRPr>
                <a:solidFill>
                  <a:schemeClr val="bg1"/>
                </a:solidFill>
              </a:defRPr>
            </a:lvl1pPr>
          </a:lstStyle>
          <a:p>
            <a:pPr>
              <a:defRPr/>
            </a:pPr>
            <a:endParaRPr lang="en-US">
              <a:solidFill>
                <a:prstClr val="white"/>
              </a:solidFill>
            </a:endParaRPr>
          </a:p>
        </p:txBody>
      </p:sp>
      <p:sp>
        <p:nvSpPr>
          <p:cNvPr id="16" name="Slide Number Placeholder 6"/>
          <p:cNvSpPr>
            <a:spLocks noGrp="1"/>
          </p:cNvSpPr>
          <p:nvPr>
            <p:ph type="sldNum" sz="quarter" idx="18"/>
          </p:nvPr>
        </p:nvSpPr>
        <p:spPr/>
        <p:txBody>
          <a:bodyPr/>
          <a:lstStyle>
            <a:lvl1pPr>
              <a:defRPr/>
            </a:lvl1pPr>
          </a:lstStyle>
          <a:p>
            <a:fld id="{1552F529-61A7-413F-8FFF-D0E33F75B2AD}"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312127925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7" name="Rectangle 6"/>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8" name="TextBox 7"/>
          <p:cNvSpPr txBox="1">
            <a:spLocks noChangeArrowheads="1"/>
          </p:cNvSpPr>
          <p:nvPr/>
        </p:nvSpPr>
        <p:spPr bwMode="auto">
          <a:xfrm>
            <a:off x="4749800" y="3370263"/>
            <a:ext cx="2206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2400" b="1" smtClean="0">
                <a:solidFill>
                  <a:srgbClr val="C7EEEC"/>
                </a:solidFill>
              </a:rPr>
              <a:t>+ </a:t>
            </a: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Picture Placeholder 12"/>
          <p:cNvSpPr>
            <a:spLocks noGrp="1"/>
          </p:cNvSpPr>
          <p:nvPr>
            <p:ph type="pic" sz="quarter" idx="13"/>
          </p:nvPr>
        </p:nvSpPr>
        <p:spPr>
          <a:xfrm>
            <a:off x="277905" y="22860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5" name="Picture Placeholder 12"/>
          <p:cNvSpPr>
            <a:spLocks noGrp="1"/>
          </p:cNvSpPr>
          <p:nvPr>
            <p:ph type="pic" sz="quarter" idx="14"/>
          </p:nvPr>
        </p:nvSpPr>
        <p:spPr>
          <a:xfrm>
            <a:off x="2460625" y="22860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9" name="Date Placeholder 4"/>
          <p:cNvSpPr>
            <a:spLocks noGrp="1"/>
          </p:cNvSpPr>
          <p:nvPr>
            <p:ph type="dt" sz="half" idx="15"/>
          </p:nvPr>
        </p:nvSpPr>
        <p:spPr>
          <a:xfrm>
            <a:off x="7391400" y="6423025"/>
            <a:ext cx="1536700" cy="365125"/>
          </a:xfrm>
        </p:spPr>
        <p:txBody>
          <a:bodyPr/>
          <a:lstStyle>
            <a:lvl1pPr>
              <a:defRPr/>
            </a:lvl1pPr>
          </a:lstStyle>
          <a:p>
            <a:pPr>
              <a:defRPr/>
            </a:pPr>
            <a:fld id="{F9B30AB6-254D-41D9-A845-5BBF27C0180A}" type="datetime1">
              <a:rPr lang="en-US" altLang="en-US"/>
              <a:pPr>
                <a:defRPr/>
              </a:pPr>
              <a:t>9/9/2016</a:t>
            </a:fld>
            <a:endParaRPr lang="en-US" altLang="en-US"/>
          </a:p>
        </p:txBody>
      </p:sp>
      <p:sp>
        <p:nvSpPr>
          <p:cNvPr id="10" name="Footer Placeholder 5"/>
          <p:cNvSpPr>
            <a:spLocks noGrp="1"/>
          </p:cNvSpPr>
          <p:nvPr>
            <p:ph type="ftr" sz="quarter" idx="16"/>
          </p:nvPr>
        </p:nvSpPr>
        <p:spPr>
          <a:xfrm>
            <a:off x="4191000" y="6423025"/>
            <a:ext cx="3005138" cy="365125"/>
          </a:xfrm>
        </p:spPr>
        <p:txBody>
          <a:bodyPr/>
          <a:lstStyle>
            <a:lvl1pPr>
              <a:defRPr/>
            </a:lvl1pPr>
          </a:lstStyle>
          <a:p>
            <a:pPr>
              <a:defRPr/>
            </a:pPr>
            <a:endParaRPr lang="en-US">
              <a:solidFill>
                <a:prstClr val="black">
                  <a:lumMod val="65000"/>
                  <a:lumOff val="35000"/>
                </a:prstClr>
              </a:solidFill>
            </a:endParaRPr>
          </a:p>
        </p:txBody>
      </p:sp>
      <p:sp>
        <p:nvSpPr>
          <p:cNvPr id="11" name="Slide Number Placeholder 6"/>
          <p:cNvSpPr>
            <a:spLocks noGrp="1"/>
          </p:cNvSpPr>
          <p:nvPr>
            <p:ph type="sldNum" sz="quarter" idx="17"/>
          </p:nvPr>
        </p:nvSpPr>
        <p:spPr/>
        <p:txBody>
          <a:bodyPr/>
          <a:lstStyle>
            <a:lvl1pPr>
              <a:defRPr/>
            </a:lvl1pPr>
          </a:lstStyle>
          <a:p>
            <a:fld id="{DB6C0246-EEEF-4727-B0DB-F05DF80AF436}"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214956546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4" name="Rectangle 3"/>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5" name="TextBox 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p:txBody>
          <a:bodyPr/>
          <a:lstStyle>
            <a:lvl1pPr>
              <a:defRPr/>
            </a:lvl1pPr>
          </a:lstStyle>
          <a:p>
            <a:pPr>
              <a:defRPr/>
            </a:pPr>
            <a:fld id="{84D19B32-7A03-4BD6-8A22-96875AC561D5}" type="datetime1">
              <a:rPr lang="en-US" altLang="en-US"/>
              <a:pPr>
                <a:defRPr/>
              </a:pPr>
              <a:t>9/9/2016</a:t>
            </a:fld>
            <a:endParaRPr lang="en-US" altLang="en-US"/>
          </a:p>
        </p:txBody>
      </p:sp>
      <p:sp>
        <p:nvSpPr>
          <p:cNvPr id="7" name="Footer Placeholder 4"/>
          <p:cNvSpPr>
            <a:spLocks noGrp="1"/>
          </p:cNvSpPr>
          <p:nvPr>
            <p:ph type="ftr" sz="quarter" idx="11"/>
          </p:nvPr>
        </p:nvSpPr>
        <p:spPr/>
        <p:txBody>
          <a:bodyPr/>
          <a:lstStyle>
            <a:lvl1pPr>
              <a:defRPr/>
            </a:lvl1pPr>
          </a:lstStyle>
          <a:p>
            <a:pPr>
              <a:defRPr/>
            </a:pPr>
            <a:endParaRPr lang="en-US">
              <a:solidFill>
                <a:prstClr val="black">
                  <a:lumMod val="65000"/>
                  <a:lumOff val="35000"/>
                </a:prstClr>
              </a:solidFill>
            </a:endParaRPr>
          </a:p>
        </p:txBody>
      </p:sp>
      <p:sp>
        <p:nvSpPr>
          <p:cNvPr id="8" name="Slide Number Placeholder 5"/>
          <p:cNvSpPr>
            <a:spLocks noGrp="1"/>
          </p:cNvSpPr>
          <p:nvPr>
            <p:ph type="sldNum" sz="quarter" idx="12"/>
          </p:nvPr>
        </p:nvSpPr>
        <p:spPr/>
        <p:txBody>
          <a:bodyPr/>
          <a:lstStyle>
            <a:lvl1pPr>
              <a:defRPr/>
            </a:lvl1pPr>
          </a:lstStyle>
          <a:p>
            <a:fld id="{0B91C9EF-67E9-4FFA-9BD8-15D23AB1DD6C}"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235961721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4" name="Rectangle 3"/>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5" name="TextBox 4"/>
          <p:cNvSpPr txBox="1">
            <a:spLocks noChangeArrowheads="1"/>
          </p:cNvSpPr>
          <p:nvPr/>
        </p:nvSpPr>
        <p:spPr bwMode="auto">
          <a:xfrm rot="16200000">
            <a:off x="8593932" y="561181"/>
            <a:ext cx="26035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altLang="en-US" sz="3600" b="1" smtClean="0">
                <a:solidFill>
                  <a:srgbClr val="C7EEEC"/>
                </a:solidFill>
              </a:rPr>
              <a:t>+</a:t>
            </a:r>
          </a:p>
        </p:txBody>
      </p:sp>
      <p:sp>
        <p:nvSpPr>
          <p:cNvPr id="2" name="Vertical Title 1"/>
          <p:cNvSpPr>
            <a:spLocks noGrp="1"/>
          </p:cNvSpPr>
          <p:nvPr>
            <p:ph type="title" orient="vert"/>
          </p:nvPr>
        </p:nvSpPr>
        <p:spPr>
          <a:xfrm>
            <a:off x="7995772" y="954742"/>
            <a:ext cx="681318" cy="517142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p:txBody>
          <a:bodyPr/>
          <a:lstStyle>
            <a:lvl1pPr>
              <a:defRPr/>
            </a:lvl1pPr>
          </a:lstStyle>
          <a:p>
            <a:pPr>
              <a:defRPr/>
            </a:pPr>
            <a:fld id="{2D47F7FA-04F0-46B5-82C1-F6AFCF214EE8}" type="datetime1">
              <a:rPr lang="en-US" altLang="en-US"/>
              <a:pPr>
                <a:defRPr/>
              </a:pPr>
              <a:t>9/9/2016</a:t>
            </a:fld>
            <a:endParaRPr lang="en-US" altLang="en-US"/>
          </a:p>
        </p:txBody>
      </p:sp>
      <p:sp>
        <p:nvSpPr>
          <p:cNvPr id="7" name="Footer Placeholder 4"/>
          <p:cNvSpPr>
            <a:spLocks noGrp="1"/>
          </p:cNvSpPr>
          <p:nvPr>
            <p:ph type="ftr" sz="quarter" idx="11"/>
          </p:nvPr>
        </p:nvSpPr>
        <p:spPr/>
        <p:txBody>
          <a:bodyPr/>
          <a:lstStyle>
            <a:lvl1pPr>
              <a:defRPr/>
            </a:lvl1pPr>
          </a:lstStyle>
          <a:p>
            <a:pPr>
              <a:defRPr/>
            </a:pPr>
            <a:endParaRPr lang="en-US">
              <a:solidFill>
                <a:prstClr val="black">
                  <a:lumMod val="65000"/>
                  <a:lumOff val="35000"/>
                </a:prstClr>
              </a:solidFill>
            </a:endParaRPr>
          </a:p>
        </p:txBody>
      </p:sp>
      <p:sp>
        <p:nvSpPr>
          <p:cNvPr id="8" name="Slide Number Placeholder 5"/>
          <p:cNvSpPr>
            <a:spLocks noGrp="1"/>
          </p:cNvSpPr>
          <p:nvPr>
            <p:ph type="sldNum" sz="quarter" idx="12"/>
          </p:nvPr>
        </p:nvSpPr>
        <p:spPr/>
        <p:txBody>
          <a:bodyPr/>
          <a:lstStyle>
            <a:lvl1pPr>
              <a:defRPr/>
            </a:lvl1pPr>
          </a:lstStyle>
          <a:p>
            <a:fld id="{3E296CC9-F14C-4628-A699-19D86AF1B9FC}"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2962085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5" name="TextBox 6"/>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4"/>
          <p:cNvSpPr>
            <a:spLocks noGrp="1"/>
          </p:cNvSpPr>
          <p:nvPr>
            <p:ph type="dt" sz="half" idx="15"/>
          </p:nvPr>
        </p:nvSpPr>
        <p:spPr/>
        <p:txBody>
          <a:bodyPr/>
          <a:lstStyle>
            <a:lvl1pPr>
              <a:defRPr smtClean="0"/>
            </a:lvl1pPr>
          </a:lstStyle>
          <a:p>
            <a:pPr>
              <a:defRPr/>
            </a:pPr>
            <a:fld id="{ABA3B75A-49AE-4245-B678-82BFEEFFC465}" type="datetime1">
              <a:rPr lang="en-US" altLang="en-US"/>
              <a:pPr>
                <a:defRPr/>
              </a:pPr>
              <a:t>9/9/2016</a:t>
            </a:fld>
            <a:endParaRPr lang="en-US" altLang="en-US"/>
          </a:p>
        </p:txBody>
      </p:sp>
      <p:sp>
        <p:nvSpPr>
          <p:cNvPr id="8" name="Footer Placeholder 5"/>
          <p:cNvSpPr>
            <a:spLocks noGrp="1"/>
          </p:cNvSpPr>
          <p:nvPr>
            <p:ph type="ftr" sz="quarter" idx="16"/>
          </p:nvPr>
        </p:nvSpPr>
        <p:spPr/>
        <p:txBody>
          <a:bodyPr/>
          <a:lstStyle>
            <a:lvl1pPr>
              <a:defRPr/>
            </a:lvl1pPr>
          </a:lstStyle>
          <a:p>
            <a:pPr>
              <a:defRPr/>
            </a:pPr>
            <a:endParaRPr lang="en-US"/>
          </a:p>
        </p:txBody>
      </p:sp>
      <p:sp>
        <p:nvSpPr>
          <p:cNvPr id="9" name="Slide Number Placeholder 6"/>
          <p:cNvSpPr>
            <a:spLocks noGrp="1"/>
          </p:cNvSpPr>
          <p:nvPr>
            <p:ph type="sldNum" sz="quarter" idx="17"/>
          </p:nvPr>
        </p:nvSpPr>
        <p:spPr/>
        <p:txBody>
          <a:bodyPr/>
          <a:lstStyle>
            <a:lvl1pPr>
              <a:defRPr/>
            </a:lvl1pPr>
          </a:lstStyle>
          <a:p>
            <a:fld id="{97D56E3F-64C9-4B66-BB4C-59499CD1C736}" type="slidenum">
              <a:rPr lang="en-US" altLang="en-US"/>
              <a:pPr/>
              <a:t>‹#›</a:t>
            </a:fld>
            <a:endParaRPr lang="en-US" altLang="en-US"/>
          </a:p>
        </p:txBody>
      </p:sp>
    </p:spTree>
    <p:extLst>
      <p:ext uri="{BB962C8B-B14F-4D97-AF65-F5344CB8AC3E}">
        <p14:creationId xmlns:p14="http://schemas.microsoft.com/office/powerpoint/2010/main" val="36027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solidFill>
                  <a:srgbClr val="C7EEEC"/>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7"/>
          </p:nvPr>
        </p:nvSpPr>
        <p:spPr/>
        <p:txBody>
          <a:bodyPr/>
          <a:lstStyle>
            <a:lvl1pPr>
              <a:defRPr smtClean="0"/>
            </a:lvl1pPr>
          </a:lstStyle>
          <a:p>
            <a:pPr>
              <a:defRPr/>
            </a:pPr>
            <a:fld id="{B35E6C91-6D08-4A7C-A1D7-1E4B1094A434}" type="datetime1">
              <a:rPr lang="en-US" altLang="en-US"/>
              <a:pPr>
                <a:defRPr/>
              </a:pPr>
              <a:t>9/9/2016</a:t>
            </a:fld>
            <a:endParaRPr lang="en-US" altLang="en-US"/>
          </a:p>
        </p:txBody>
      </p:sp>
      <p:sp>
        <p:nvSpPr>
          <p:cNvPr id="9" name="Footer Placeholder 5"/>
          <p:cNvSpPr>
            <a:spLocks noGrp="1"/>
          </p:cNvSpPr>
          <p:nvPr>
            <p:ph type="ftr" sz="quarter" idx="18"/>
          </p:nvPr>
        </p:nvSpPr>
        <p:spPr/>
        <p:txBody>
          <a:bodyPr/>
          <a:lstStyle>
            <a:lvl1pPr>
              <a:defRPr/>
            </a:lvl1pPr>
          </a:lstStyle>
          <a:p>
            <a:pPr>
              <a:defRPr/>
            </a:pPr>
            <a:endParaRPr lang="en-US"/>
          </a:p>
        </p:txBody>
      </p:sp>
      <p:sp>
        <p:nvSpPr>
          <p:cNvPr id="10" name="Slide Number Placeholder 6"/>
          <p:cNvSpPr>
            <a:spLocks noGrp="1"/>
          </p:cNvSpPr>
          <p:nvPr>
            <p:ph type="sldNum" sz="quarter" idx="19"/>
          </p:nvPr>
        </p:nvSpPr>
        <p:spPr/>
        <p:txBody>
          <a:bodyPr/>
          <a:lstStyle>
            <a:lvl1pPr>
              <a:defRPr/>
            </a:lvl1pPr>
          </a:lstStyle>
          <a:p>
            <a:fld id="{762B8C5C-EE5D-4997-8192-DB0ECF91868F}" type="slidenum">
              <a:rPr lang="en-US" altLang="en-US"/>
              <a:pPr/>
              <a:t>‹#›</a:t>
            </a:fld>
            <a:endParaRPr lang="en-US" altLang="en-US"/>
          </a:p>
        </p:txBody>
      </p:sp>
    </p:spTree>
    <p:extLst>
      <p:ext uri="{BB962C8B-B14F-4D97-AF65-F5344CB8AC3E}">
        <p14:creationId xmlns:p14="http://schemas.microsoft.com/office/powerpoint/2010/main" val="3439999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18" Type="http://schemas.openxmlformats.org/officeDocument/2006/relationships/slideLayout" Target="../slideLayouts/slideLayout3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17" Type="http://schemas.openxmlformats.org/officeDocument/2006/relationships/slideLayout" Target="../slideLayouts/slideLayout37.xml"/><Relationship Id="rId2" Type="http://schemas.openxmlformats.org/officeDocument/2006/relationships/slideLayout" Target="../slideLayouts/slideLayout22.xml"/><Relationship Id="rId16" Type="http://schemas.openxmlformats.org/officeDocument/2006/relationships/slideLayout" Target="../slideLayouts/slideLayout36.xml"/><Relationship Id="rId20" Type="http://schemas.openxmlformats.org/officeDocument/2006/relationships/theme" Target="../theme/theme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5" Type="http://schemas.openxmlformats.org/officeDocument/2006/relationships/slideLayout" Target="../slideLayouts/slideLayout35.xml"/><Relationship Id="rId10" Type="http://schemas.openxmlformats.org/officeDocument/2006/relationships/slideLayout" Target="../slideLayouts/slideLayout30.xml"/><Relationship Id="rId19" Type="http://schemas.openxmlformats.org/officeDocument/2006/relationships/slideLayout" Target="../slideLayouts/slideLayout39.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slideLayout" Target="../slideLayouts/slideLayout3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18" Type="http://schemas.openxmlformats.org/officeDocument/2006/relationships/slideLayout" Target="../slideLayouts/slideLayout57.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17" Type="http://schemas.openxmlformats.org/officeDocument/2006/relationships/slideLayout" Target="../slideLayouts/slideLayout56.xml"/><Relationship Id="rId2" Type="http://schemas.openxmlformats.org/officeDocument/2006/relationships/slideLayout" Target="../slideLayouts/slideLayout41.xml"/><Relationship Id="rId16" Type="http://schemas.openxmlformats.org/officeDocument/2006/relationships/slideLayout" Target="../slideLayouts/slideLayout55.xml"/><Relationship Id="rId20" Type="http://schemas.openxmlformats.org/officeDocument/2006/relationships/theme" Target="../theme/theme3.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slideLayout" Target="../slideLayouts/slideLayout54.xml"/><Relationship Id="rId10" Type="http://schemas.openxmlformats.org/officeDocument/2006/relationships/slideLayout" Target="../slideLayouts/slideLayout49.xml"/><Relationship Id="rId19" Type="http://schemas.openxmlformats.org/officeDocument/2006/relationships/slideLayout" Target="../slideLayouts/slideLayout58.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slideLayout" Target="../slideLayouts/slideLayout5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66.xml"/><Relationship Id="rId13" Type="http://schemas.openxmlformats.org/officeDocument/2006/relationships/slideLayout" Target="../slideLayouts/slideLayout71.xml"/><Relationship Id="rId18" Type="http://schemas.openxmlformats.org/officeDocument/2006/relationships/slideLayout" Target="../slideLayouts/slideLayout76.xml"/><Relationship Id="rId3" Type="http://schemas.openxmlformats.org/officeDocument/2006/relationships/slideLayout" Target="../slideLayouts/slideLayout61.xml"/><Relationship Id="rId21" Type="http://schemas.openxmlformats.org/officeDocument/2006/relationships/theme" Target="../theme/theme4.xml"/><Relationship Id="rId7" Type="http://schemas.openxmlformats.org/officeDocument/2006/relationships/slideLayout" Target="../slideLayouts/slideLayout65.xml"/><Relationship Id="rId12" Type="http://schemas.openxmlformats.org/officeDocument/2006/relationships/slideLayout" Target="../slideLayouts/slideLayout70.xml"/><Relationship Id="rId17" Type="http://schemas.openxmlformats.org/officeDocument/2006/relationships/slideLayout" Target="../slideLayouts/slideLayout75.xml"/><Relationship Id="rId2" Type="http://schemas.openxmlformats.org/officeDocument/2006/relationships/slideLayout" Target="../slideLayouts/slideLayout60.xml"/><Relationship Id="rId16" Type="http://schemas.openxmlformats.org/officeDocument/2006/relationships/slideLayout" Target="../slideLayouts/slideLayout74.xml"/><Relationship Id="rId20" Type="http://schemas.openxmlformats.org/officeDocument/2006/relationships/slideLayout" Target="../slideLayouts/slideLayout78.xml"/><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slideLayout" Target="../slideLayouts/slideLayout69.xml"/><Relationship Id="rId5" Type="http://schemas.openxmlformats.org/officeDocument/2006/relationships/slideLayout" Target="../slideLayouts/slideLayout63.xml"/><Relationship Id="rId15" Type="http://schemas.openxmlformats.org/officeDocument/2006/relationships/slideLayout" Target="../slideLayouts/slideLayout73.xml"/><Relationship Id="rId10" Type="http://schemas.openxmlformats.org/officeDocument/2006/relationships/slideLayout" Target="../slideLayouts/slideLayout68.xml"/><Relationship Id="rId19" Type="http://schemas.openxmlformats.org/officeDocument/2006/relationships/slideLayout" Target="../slideLayouts/slideLayout77.xml"/><Relationship Id="rId4" Type="http://schemas.openxmlformats.org/officeDocument/2006/relationships/slideLayout" Target="../slideLayouts/slideLayout62.xml"/><Relationship Id="rId9" Type="http://schemas.openxmlformats.org/officeDocument/2006/relationships/slideLayout" Target="../slideLayouts/slideLayout67.xml"/><Relationship Id="rId14" Type="http://schemas.openxmlformats.org/officeDocument/2006/relationships/slideLayout" Target="../slideLayouts/slideLayout7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8475" y="484188"/>
            <a:ext cx="7556500" cy="111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98475" y="1981200"/>
            <a:ext cx="7556500" cy="414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794500" y="642302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100" smtClean="0">
                <a:solidFill>
                  <a:srgbClr val="595959"/>
                </a:solidFill>
                <a:latin typeface="Arial" charset="0"/>
              </a:defRPr>
            </a:lvl1pPr>
          </a:lstStyle>
          <a:p>
            <a:pPr>
              <a:defRPr/>
            </a:pPr>
            <a:fld id="{7FA92940-DA26-4068-8DFF-B3F64CD1F61D}" type="datetime1">
              <a:rPr lang="en-US" altLang="en-US"/>
              <a:pPr>
                <a:defRPr/>
              </a:pPr>
              <a:t>9/9/2016</a:t>
            </a:fld>
            <a:endParaRPr lang="en-US" altLang="en-US"/>
          </a:p>
        </p:txBody>
      </p:sp>
      <p:sp>
        <p:nvSpPr>
          <p:cNvPr id="5" name="Footer Placeholder 4"/>
          <p:cNvSpPr>
            <a:spLocks noGrp="1"/>
          </p:cNvSpPr>
          <p:nvPr>
            <p:ph type="ftr" sz="quarter" idx="3"/>
          </p:nvPr>
        </p:nvSpPr>
        <p:spPr>
          <a:xfrm>
            <a:off x="201613" y="6423025"/>
            <a:ext cx="6122987" cy="365125"/>
          </a:xfrm>
          <a:prstGeom prst="rect">
            <a:avLst/>
          </a:prstGeom>
        </p:spPr>
        <p:txBody>
          <a:bodyPr vert="horz" lIns="91440" tIns="45720" rIns="91440" bIns="45720" rtlCol="0" anchor="ctr"/>
          <a:lstStyle>
            <a:lvl1pPr algn="l" fontAlgn="auto">
              <a:spcBef>
                <a:spcPts val="0"/>
              </a:spcBef>
              <a:spcAft>
                <a:spcPts val="0"/>
              </a:spcAft>
              <a:defRPr sz="1100">
                <a:solidFill>
                  <a:schemeClr val="tx1">
                    <a:lumMod val="65000"/>
                    <a:lumOff val="3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305800" y="242888"/>
            <a:ext cx="554038" cy="365125"/>
          </a:xfrm>
          <a:prstGeom prst="rect">
            <a:avLst/>
          </a:prstGeom>
        </p:spPr>
        <p:txBody>
          <a:bodyPr vert="horz" wrap="square" lIns="91440" tIns="45720" rIns="91440" bIns="45720" numCol="1" anchor="ctr" anchorCtr="0" compatLnSpc="1">
            <a:prstTxWarp prst="textNoShape">
              <a:avLst/>
            </a:prstTxWarp>
          </a:bodyPr>
          <a:lstStyle>
            <a:lvl1pPr algn="r">
              <a:defRPr sz="1400">
                <a:solidFill>
                  <a:schemeClr val="bg1"/>
                </a:solidFill>
              </a:defRPr>
            </a:lvl1pPr>
          </a:lstStyle>
          <a:p>
            <a:fld id="{9EF76C56-B9FE-463F-AABD-7245F6DE239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862" r:id="rId1"/>
    <p:sldLayoutId id="2147484863" r:id="rId2"/>
    <p:sldLayoutId id="2147484864" r:id="rId3"/>
    <p:sldLayoutId id="2147484865" r:id="rId4"/>
    <p:sldLayoutId id="2147484866" r:id="rId5"/>
    <p:sldLayoutId id="2147484867" r:id="rId6"/>
    <p:sldLayoutId id="2147484868" r:id="rId7"/>
    <p:sldLayoutId id="2147484869" r:id="rId8"/>
    <p:sldLayoutId id="2147484870" r:id="rId9"/>
    <p:sldLayoutId id="2147484871" r:id="rId10"/>
    <p:sldLayoutId id="2147484872" r:id="rId11"/>
    <p:sldLayoutId id="2147484873" r:id="rId12"/>
    <p:sldLayoutId id="2147484874" r:id="rId13"/>
    <p:sldLayoutId id="2147484875" r:id="rId14"/>
    <p:sldLayoutId id="2147484876" r:id="rId15"/>
    <p:sldLayoutId id="2147484877" r:id="rId16"/>
    <p:sldLayoutId id="2147484878" r:id="rId17"/>
    <p:sldLayoutId id="2147484879" r:id="rId18"/>
    <p:sldLayoutId id="2147484880" r:id="rId19"/>
    <p:sldLayoutId id="2147484881" r:id="rId20"/>
  </p:sldLayoutIdLst>
  <p:txStyles>
    <p:titleStyle>
      <a:lvl1pPr algn="l" rtl="0" eaLnBrk="0" fontAlgn="base" hangingPunct="0">
        <a:spcBef>
          <a:spcPct val="0"/>
        </a:spcBef>
        <a:spcAft>
          <a:spcPct val="0"/>
        </a:spcAft>
        <a:defRPr sz="3600" kern="1200">
          <a:solidFill>
            <a:schemeClr val="accent1"/>
          </a:solidFill>
          <a:latin typeface="+mj-lt"/>
          <a:ea typeface="ＭＳ Ｐゴシック" charset="-128"/>
          <a:cs typeface="ＭＳ Ｐゴシック" charset="-128"/>
        </a:defRPr>
      </a:lvl1pPr>
      <a:lvl2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2pPr>
      <a:lvl3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3pPr>
      <a:lvl4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4pPr>
      <a:lvl5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5pPr>
      <a:lvl6pPr marL="4572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6pPr>
      <a:lvl7pPr marL="9144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7pPr>
      <a:lvl8pPr marL="13716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8pPr>
      <a:lvl9pPr marL="18288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9pPr>
    </p:titleStyle>
    <p:bodyStyle>
      <a:lvl1pPr marL="228600" indent="-228600" algn="l" rtl="0" eaLnBrk="0" fontAlgn="base" hangingPunct="0">
        <a:spcBef>
          <a:spcPts val="2000"/>
        </a:spcBef>
        <a:spcAft>
          <a:spcPct val="0"/>
        </a:spcAft>
        <a:buClr>
          <a:schemeClr val="accent1"/>
        </a:buClr>
        <a:buSzPct val="75000"/>
        <a:buFont typeface="Wingdings" panose="05000000000000000000" pitchFamily="2" charset="2"/>
        <a:buChar char="n"/>
        <a:defRPr sz="2000" kern="1200">
          <a:solidFill>
            <a:srgbClr val="595959"/>
          </a:solidFill>
          <a:latin typeface="+mn-lt"/>
          <a:ea typeface="ＭＳ Ｐゴシック" charset="-128"/>
          <a:cs typeface="ＭＳ Ｐゴシック" charset="-128"/>
        </a:defRPr>
      </a:lvl1pPr>
      <a:lvl2pPr marL="457200" indent="-228600" algn="l" rtl="0" eaLnBrk="0" fontAlgn="base" hangingPunct="0">
        <a:spcBef>
          <a:spcPts val="600"/>
        </a:spcBef>
        <a:spcAft>
          <a:spcPct val="0"/>
        </a:spcAft>
        <a:buClr>
          <a:srgbClr val="C7EEEC"/>
        </a:buClr>
        <a:buSzPct val="75000"/>
        <a:buFont typeface="Wingdings" panose="05000000000000000000" pitchFamily="2" charset="2"/>
        <a:buChar char="n"/>
        <a:defRPr kern="1200">
          <a:solidFill>
            <a:srgbClr val="595959"/>
          </a:solidFill>
          <a:latin typeface="+mn-lt"/>
          <a:ea typeface="ＭＳ Ｐゴシック" charset="-128"/>
          <a:cs typeface="+mn-cs"/>
        </a:defRPr>
      </a:lvl2pPr>
      <a:lvl3pPr marL="685800" indent="-228600" algn="l" rtl="0" eaLnBrk="0" fontAlgn="base" hangingPunct="0">
        <a:spcBef>
          <a:spcPts val="600"/>
        </a:spcBef>
        <a:spcAft>
          <a:spcPct val="0"/>
        </a:spcAft>
        <a:buClr>
          <a:schemeClr val="accent1"/>
        </a:buClr>
        <a:buSzPct val="75000"/>
        <a:buFont typeface="Wingdings" panose="05000000000000000000" pitchFamily="2" charset="2"/>
        <a:buChar char="n"/>
        <a:defRPr kern="1200">
          <a:solidFill>
            <a:srgbClr val="595959"/>
          </a:solidFill>
          <a:latin typeface="+mn-lt"/>
          <a:ea typeface="ＭＳ Ｐゴシック" charset="-128"/>
          <a:cs typeface="+mn-cs"/>
        </a:defRPr>
      </a:lvl3pPr>
      <a:lvl4pPr marL="914400" indent="-228600" algn="l" rtl="0" eaLnBrk="0" fontAlgn="base" hangingPunct="0">
        <a:spcBef>
          <a:spcPts val="600"/>
        </a:spcBef>
        <a:spcAft>
          <a:spcPct val="0"/>
        </a:spcAft>
        <a:buClr>
          <a:srgbClr val="C7EEEC"/>
        </a:buClr>
        <a:buSzPct val="75000"/>
        <a:buFont typeface="Wingdings" panose="05000000000000000000" pitchFamily="2" charset="2"/>
        <a:buChar char="n"/>
        <a:defRPr kern="1200">
          <a:solidFill>
            <a:srgbClr val="595959"/>
          </a:solidFill>
          <a:latin typeface="+mn-lt"/>
          <a:ea typeface="ＭＳ Ｐゴシック" charset="-128"/>
          <a:cs typeface="+mn-cs"/>
        </a:defRPr>
      </a:lvl4pPr>
      <a:lvl5pPr marL="1143000" indent="-228600" algn="l" rtl="0" eaLnBrk="0" fontAlgn="base" hangingPunct="0">
        <a:spcBef>
          <a:spcPts val="600"/>
        </a:spcBef>
        <a:spcAft>
          <a:spcPct val="0"/>
        </a:spcAft>
        <a:buClr>
          <a:schemeClr val="accent1"/>
        </a:buClr>
        <a:buSzPct val="75000"/>
        <a:buFont typeface="Wingdings" panose="05000000000000000000" pitchFamily="2" charset="2"/>
        <a:buChar char="n"/>
        <a:defRPr kern="1200">
          <a:solidFill>
            <a:srgbClr val="595959"/>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QuestionShape"/>
          <p:cNvSpPr>
            <a:spLocks noChangeArrowheads="1"/>
          </p:cNvSpPr>
          <p:nvPr userDrawn="1"/>
        </p:nvSpPr>
        <p:spPr bwMode="auto">
          <a:xfrm>
            <a:off x="127000" y="127000"/>
            <a:ext cx="88900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sz="3600">
                <a:solidFill>
                  <a:schemeClr val="accent1"/>
                </a:solidFill>
              </a:rPr>
              <a:t>iRespond Question Master</a:t>
            </a:r>
          </a:p>
        </p:txBody>
      </p:sp>
      <p:sp>
        <p:nvSpPr>
          <p:cNvPr id="2051" name="AShape"/>
          <p:cNvSpPr>
            <a:spLocks noChangeArrowheads="1"/>
          </p:cNvSpPr>
          <p:nvPr userDrawn="1"/>
        </p:nvSpPr>
        <p:spPr bwMode="auto">
          <a:xfrm>
            <a:off x="127000" y="31115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ts val="2000"/>
              </a:spcBef>
              <a:buClr>
                <a:schemeClr val="accent1"/>
              </a:buClr>
              <a:buSzPct val="75000"/>
              <a:buFont typeface="Wingdings" panose="05000000000000000000" pitchFamily="2" charset="2"/>
              <a:buNone/>
            </a:pPr>
            <a:r>
              <a:rPr lang="en-US" altLang="en-US" sz="2000">
                <a:solidFill>
                  <a:srgbClr val="595959"/>
                </a:solidFill>
              </a:rPr>
              <a:t>A.) Response A</a:t>
            </a:r>
          </a:p>
        </p:txBody>
      </p:sp>
      <p:sp>
        <p:nvSpPr>
          <p:cNvPr id="2052" name="BShape"/>
          <p:cNvSpPr>
            <a:spLocks noChangeArrowheads="1"/>
          </p:cNvSpPr>
          <p:nvPr userDrawn="1"/>
        </p:nvSpPr>
        <p:spPr bwMode="auto">
          <a:xfrm>
            <a:off x="127000" y="38354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ts val="2000"/>
              </a:spcBef>
              <a:buClr>
                <a:schemeClr val="accent1"/>
              </a:buClr>
              <a:buSzPct val="75000"/>
              <a:buFont typeface="Wingdings" panose="05000000000000000000" pitchFamily="2" charset="2"/>
              <a:buNone/>
            </a:pPr>
            <a:r>
              <a:rPr lang="en-US" altLang="en-US" sz="2000">
                <a:solidFill>
                  <a:srgbClr val="595959"/>
                </a:solidFill>
              </a:rPr>
              <a:t>B.) Response B</a:t>
            </a:r>
          </a:p>
        </p:txBody>
      </p:sp>
      <p:sp>
        <p:nvSpPr>
          <p:cNvPr id="2053" name="CShape"/>
          <p:cNvSpPr>
            <a:spLocks noChangeArrowheads="1"/>
          </p:cNvSpPr>
          <p:nvPr userDrawn="1"/>
        </p:nvSpPr>
        <p:spPr bwMode="auto">
          <a:xfrm>
            <a:off x="127000" y="45593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ts val="2000"/>
              </a:spcBef>
              <a:buClr>
                <a:schemeClr val="accent1"/>
              </a:buClr>
              <a:buSzPct val="75000"/>
              <a:buFont typeface="Wingdings" panose="05000000000000000000" pitchFamily="2" charset="2"/>
              <a:buNone/>
            </a:pPr>
            <a:r>
              <a:rPr lang="en-US" altLang="en-US" sz="2000">
                <a:solidFill>
                  <a:srgbClr val="595959"/>
                </a:solidFill>
              </a:rPr>
              <a:t>C.) Response C</a:t>
            </a:r>
          </a:p>
        </p:txBody>
      </p:sp>
      <p:sp>
        <p:nvSpPr>
          <p:cNvPr id="2054" name="DShape"/>
          <p:cNvSpPr>
            <a:spLocks noChangeArrowheads="1"/>
          </p:cNvSpPr>
          <p:nvPr userDrawn="1"/>
        </p:nvSpPr>
        <p:spPr bwMode="auto">
          <a:xfrm>
            <a:off x="127000" y="52832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ts val="2000"/>
              </a:spcBef>
              <a:buClr>
                <a:schemeClr val="accent1"/>
              </a:buClr>
              <a:buSzPct val="75000"/>
              <a:buFont typeface="Wingdings" panose="05000000000000000000" pitchFamily="2" charset="2"/>
              <a:buNone/>
            </a:pPr>
            <a:r>
              <a:rPr lang="en-US" altLang="en-US" sz="2000">
                <a:solidFill>
                  <a:srgbClr val="595959"/>
                </a:solidFill>
              </a:rPr>
              <a:t>D.) Response D</a:t>
            </a:r>
          </a:p>
        </p:txBody>
      </p:sp>
      <p:sp>
        <p:nvSpPr>
          <p:cNvPr id="2055" name="EShape"/>
          <p:cNvSpPr>
            <a:spLocks noChangeArrowheads="1"/>
          </p:cNvSpPr>
          <p:nvPr userDrawn="1"/>
        </p:nvSpPr>
        <p:spPr bwMode="auto">
          <a:xfrm>
            <a:off x="127000" y="60071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ts val="2000"/>
              </a:spcBef>
              <a:buClr>
                <a:schemeClr val="accent1"/>
              </a:buClr>
              <a:buSzPct val="75000"/>
              <a:buFont typeface="Wingdings" panose="05000000000000000000" pitchFamily="2" charset="2"/>
              <a:buNone/>
            </a:pPr>
            <a:r>
              <a:rPr lang="en-US" altLang="en-US" sz="2000">
                <a:solidFill>
                  <a:srgbClr val="595959"/>
                </a:solidFill>
              </a:rPr>
              <a:t>E.) Response E</a:t>
            </a:r>
          </a:p>
        </p:txBody>
      </p:sp>
      <p:sp>
        <p:nvSpPr>
          <p:cNvPr id="11" name="Percent"/>
          <p:cNvSpPr/>
          <p:nvPr userDrawn="1"/>
        </p:nvSpPr>
        <p:spPr>
          <a:xfrm>
            <a:off x="6350000" y="254000"/>
            <a:ext cx="2540000" cy="5080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rgbClr val="000000"/>
                </a:solidFill>
              </a:rPr>
              <a:t>Percent Complete 100%</a:t>
            </a:r>
          </a:p>
        </p:txBody>
      </p:sp>
      <p:sp>
        <p:nvSpPr>
          <p:cNvPr id="12" name="Timer"/>
          <p:cNvSpPr/>
          <p:nvPr userDrawn="1"/>
        </p:nvSpPr>
        <p:spPr>
          <a:xfrm>
            <a:off x="254000" y="254000"/>
            <a:ext cx="2540000" cy="5080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rgbClr val="000000"/>
                </a:solidFill>
              </a:rPr>
              <a:t>00:30</a:t>
            </a:r>
          </a:p>
        </p:txBody>
      </p:sp>
    </p:spTree>
  </p:cSld>
  <p:clrMap bg1="lt1" tx1="dk1" bg2="lt2" tx2="dk2" accent1="accent1" accent2="accent2" accent3="accent3" accent4="accent4" accent5="accent5" accent6="accent6" hlink="hlink" folHlink="folHlink"/>
  <p:sldLayoutIdLst>
    <p:sldLayoutId id="2147484882" r:id="rId1"/>
    <p:sldLayoutId id="2147484883" r:id="rId2"/>
    <p:sldLayoutId id="2147484884" r:id="rId3"/>
    <p:sldLayoutId id="2147484885" r:id="rId4"/>
    <p:sldLayoutId id="2147484886" r:id="rId5"/>
    <p:sldLayoutId id="2147484887" r:id="rId6"/>
    <p:sldLayoutId id="2147484888" r:id="rId7"/>
    <p:sldLayoutId id="2147484889" r:id="rId8"/>
    <p:sldLayoutId id="2147484890" r:id="rId9"/>
    <p:sldLayoutId id="2147484891" r:id="rId10"/>
    <p:sldLayoutId id="2147484892" r:id="rId11"/>
    <p:sldLayoutId id="2147484893" r:id="rId12"/>
    <p:sldLayoutId id="2147484894" r:id="rId13"/>
    <p:sldLayoutId id="2147484895" r:id="rId14"/>
    <p:sldLayoutId id="2147484896" r:id="rId15"/>
    <p:sldLayoutId id="2147484897" r:id="rId16"/>
    <p:sldLayoutId id="2147484898" r:id="rId17"/>
    <p:sldLayoutId id="2147484899" r:id="rId18"/>
    <p:sldLayoutId id="2147484900" r:id="rId19"/>
  </p:sldLayoutIdLst>
  <p:txStyles>
    <p:titleStyle>
      <a:lvl1pPr algn="l" rtl="0" eaLnBrk="0" fontAlgn="base" hangingPunct="0">
        <a:spcBef>
          <a:spcPct val="0"/>
        </a:spcBef>
        <a:spcAft>
          <a:spcPct val="0"/>
        </a:spcAft>
        <a:defRPr sz="3600" kern="1200">
          <a:solidFill>
            <a:schemeClr val="accent1"/>
          </a:solidFill>
          <a:latin typeface="+mj-lt"/>
          <a:ea typeface="ＭＳ Ｐゴシック" charset="-128"/>
          <a:cs typeface="ＭＳ Ｐゴシック" charset="-128"/>
        </a:defRPr>
      </a:lvl1pPr>
      <a:lvl2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2pPr>
      <a:lvl3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3pPr>
      <a:lvl4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4pPr>
      <a:lvl5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5pPr>
      <a:lvl6pPr marL="4572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6pPr>
      <a:lvl7pPr marL="9144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7pPr>
      <a:lvl8pPr marL="13716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8pPr>
      <a:lvl9pPr marL="18288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9pPr>
    </p:titleStyle>
    <p:bodyStyle>
      <a:lvl1pPr marL="228600" indent="-228600" algn="l" rtl="0" eaLnBrk="0" fontAlgn="base" hangingPunct="0">
        <a:spcBef>
          <a:spcPts val="2000"/>
        </a:spcBef>
        <a:spcAft>
          <a:spcPct val="0"/>
        </a:spcAft>
        <a:buClr>
          <a:schemeClr val="accent1"/>
        </a:buClr>
        <a:buSzPct val="75000"/>
        <a:buFont typeface="Wingdings" panose="05000000000000000000" pitchFamily="2" charset="2"/>
        <a:buChar char="n"/>
        <a:defRPr sz="2000" kern="1200">
          <a:solidFill>
            <a:srgbClr val="595959"/>
          </a:solidFill>
          <a:latin typeface="+mn-lt"/>
          <a:ea typeface="ＭＳ Ｐゴシック" charset="-128"/>
          <a:cs typeface="ＭＳ Ｐゴシック" charset="-128"/>
        </a:defRPr>
      </a:lvl1pPr>
      <a:lvl2pPr marL="457200" indent="-228600" algn="l" rtl="0" eaLnBrk="0" fontAlgn="base" hangingPunct="0">
        <a:spcBef>
          <a:spcPts val="600"/>
        </a:spcBef>
        <a:spcAft>
          <a:spcPct val="0"/>
        </a:spcAft>
        <a:buClr>
          <a:srgbClr val="C7EEEC"/>
        </a:buClr>
        <a:buSzPct val="75000"/>
        <a:buFont typeface="Wingdings" panose="05000000000000000000" pitchFamily="2" charset="2"/>
        <a:buChar char="n"/>
        <a:defRPr kern="1200">
          <a:solidFill>
            <a:srgbClr val="595959"/>
          </a:solidFill>
          <a:latin typeface="+mn-lt"/>
          <a:ea typeface="ＭＳ Ｐゴシック" charset="-128"/>
          <a:cs typeface="+mn-cs"/>
        </a:defRPr>
      </a:lvl2pPr>
      <a:lvl3pPr marL="685800" indent="-228600" algn="l" rtl="0" eaLnBrk="0" fontAlgn="base" hangingPunct="0">
        <a:spcBef>
          <a:spcPts val="600"/>
        </a:spcBef>
        <a:spcAft>
          <a:spcPct val="0"/>
        </a:spcAft>
        <a:buClr>
          <a:schemeClr val="accent1"/>
        </a:buClr>
        <a:buSzPct val="75000"/>
        <a:buFont typeface="Wingdings" panose="05000000000000000000" pitchFamily="2" charset="2"/>
        <a:buChar char="n"/>
        <a:defRPr kern="1200">
          <a:solidFill>
            <a:srgbClr val="595959"/>
          </a:solidFill>
          <a:latin typeface="+mn-lt"/>
          <a:ea typeface="ＭＳ Ｐゴシック" charset="-128"/>
          <a:cs typeface="+mn-cs"/>
        </a:defRPr>
      </a:lvl3pPr>
      <a:lvl4pPr marL="914400" indent="-228600" algn="l" rtl="0" eaLnBrk="0" fontAlgn="base" hangingPunct="0">
        <a:spcBef>
          <a:spcPts val="600"/>
        </a:spcBef>
        <a:spcAft>
          <a:spcPct val="0"/>
        </a:spcAft>
        <a:buClr>
          <a:srgbClr val="C7EEEC"/>
        </a:buClr>
        <a:buSzPct val="75000"/>
        <a:buFont typeface="Wingdings" panose="05000000000000000000" pitchFamily="2" charset="2"/>
        <a:buChar char="n"/>
        <a:defRPr kern="1200">
          <a:solidFill>
            <a:srgbClr val="595959"/>
          </a:solidFill>
          <a:latin typeface="+mn-lt"/>
          <a:ea typeface="ＭＳ Ｐゴシック" charset="-128"/>
          <a:cs typeface="+mn-cs"/>
        </a:defRPr>
      </a:lvl4pPr>
      <a:lvl5pPr marL="1143000" indent="-228600" algn="l" rtl="0" eaLnBrk="0" fontAlgn="base" hangingPunct="0">
        <a:spcBef>
          <a:spcPts val="600"/>
        </a:spcBef>
        <a:spcAft>
          <a:spcPct val="0"/>
        </a:spcAft>
        <a:buClr>
          <a:schemeClr val="accent1"/>
        </a:buClr>
        <a:buSzPct val="75000"/>
        <a:buFont typeface="Wingdings" panose="05000000000000000000" pitchFamily="2" charset="2"/>
        <a:buChar char="n"/>
        <a:defRPr kern="1200">
          <a:solidFill>
            <a:srgbClr val="595959"/>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GraphShape" hidden="1"/>
          <p:cNvSpPr/>
          <p:nvPr userDrawn="1"/>
        </p:nvSpPr>
        <p:spPr>
          <a:xfrm>
            <a:off x="127000" y="254000"/>
            <a:ext cx="1270000" cy="12700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a:t>iRespond Graph</a:t>
            </a:r>
          </a:p>
        </p:txBody>
      </p:sp>
      <p:grpSp>
        <p:nvGrpSpPr>
          <p:cNvPr id="3077" name="CorrectBarGroup"/>
          <p:cNvGrpSpPr>
            <a:grpSpLocks/>
          </p:cNvGrpSpPr>
          <p:nvPr userDrawn="1"/>
        </p:nvGrpSpPr>
        <p:grpSpPr bwMode="auto">
          <a:xfrm>
            <a:off x="1270000" y="3175000"/>
            <a:ext cx="2667000" cy="2540000"/>
            <a:chOff x="1270000" y="3175000"/>
            <a:chExt cx="2667000" cy="2540000"/>
          </a:xfrm>
        </p:grpSpPr>
        <p:sp>
          <p:nvSpPr>
            <p:cNvPr id="7" name="CorrectBar0"/>
            <p:cNvSpPr/>
            <p:nvPr userDrawn="1"/>
          </p:nvSpPr>
          <p:spPr>
            <a:xfrm>
              <a:off x="1270000" y="3175000"/>
              <a:ext cx="1079500" cy="2540000"/>
            </a:xfrm>
            <a:prstGeom prst="rect">
              <a:avLst/>
            </a:prstGeom>
            <a:gradFill flip="none" rotWithShape="1">
              <a:gsLst>
                <a:gs pos="0">
                  <a:srgbClr val="22FF22"/>
                </a:gs>
                <a:gs pos="100000">
                  <a:schemeClr val="accent1">
                    <a:tint val="70000"/>
                    <a:shade val="100000"/>
                    <a:satMod val="200000"/>
                    <a:lumMod val="10000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0" name="CorrectBar1"/>
            <p:cNvSpPr/>
            <p:nvPr userDrawn="1"/>
          </p:nvSpPr>
          <p:spPr>
            <a:xfrm>
              <a:off x="2857500" y="4445000"/>
              <a:ext cx="1079500" cy="1270000"/>
            </a:xfrm>
            <a:prstGeom prst="rect">
              <a:avLst/>
            </a:prstGeom>
            <a:gradFill flip="none" rotWithShape="1">
              <a:gsLst>
                <a:gs pos="0">
                  <a:srgbClr val="22FF22"/>
                </a:gs>
                <a:gs pos="100000">
                  <a:schemeClr val="accent1">
                    <a:tint val="70000"/>
                    <a:shade val="100000"/>
                    <a:satMod val="200000"/>
                    <a:lumMod val="10000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grpSp>
        <p:nvGrpSpPr>
          <p:cNvPr id="3078" name="PercentLabelGroup"/>
          <p:cNvGrpSpPr>
            <a:grpSpLocks/>
          </p:cNvGrpSpPr>
          <p:nvPr userDrawn="1"/>
        </p:nvGrpSpPr>
        <p:grpSpPr bwMode="auto">
          <a:xfrm>
            <a:off x="1270000" y="1270000"/>
            <a:ext cx="7429500" cy="317500"/>
            <a:chOff x="1270000" y="1270000"/>
            <a:chExt cx="7429500" cy="317500"/>
          </a:xfrm>
        </p:grpSpPr>
        <p:sp>
          <p:nvSpPr>
            <p:cNvPr id="3" name="PercentLabel0"/>
            <p:cNvSpPr/>
            <p:nvPr userDrawn="1"/>
          </p:nvSpPr>
          <p:spPr>
            <a:xfrm>
              <a:off x="1270000" y="1270000"/>
              <a:ext cx="1079500" cy="3175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2800">
                  <a:solidFill>
                    <a:srgbClr val="000000"/>
                  </a:solidFill>
                </a:rPr>
                <a:t>67%</a:t>
              </a:r>
            </a:p>
          </p:txBody>
        </p:sp>
        <p:sp>
          <p:nvSpPr>
            <p:cNvPr id="9" name="PercentLabel1"/>
            <p:cNvSpPr/>
            <p:nvPr userDrawn="1"/>
          </p:nvSpPr>
          <p:spPr>
            <a:xfrm>
              <a:off x="2857500" y="1270000"/>
              <a:ext cx="1079500" cy="3175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2800">
                  <a:solidFill>
                    <a:srgbClr val="000000"/>
                  </a:solidFill>
                </a:rPr>
                <a:t>33%</a:t>
              </a:r>
            </a:p>
          </p:txBody>
        </p:sp>
        <p:sp>
          <p:nvSpPr>
            <p:cNvPr id="12" name="PercentLabel2"/>
            <p:cNvSpPr/>
            <p:nvPr userDrawn="1"/>
          </p:nvSpPr>
          <p:spPr>
            <a:xfrm>
              <a:off x="4445000" y="1270000"/>
              <a:ext cx="1079500" cy="3175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2800">
                  <a:solidFill>
                    <a:srgbClr val="000000"/>
                  </a:solidFill>
                </a:rPr>
                <a:t>100%</a:t>
              </a:r>
            </a:p>
          </p:txBody>
        </p:sp>
        <p:sp>
          <p:nvSpPr>
            <p:cNvPr id="15" name="PercentLabel3"/>
            <p:cNvSpPr/>
            <p:nvPr userDrawn="1"/>
          </p:nvSpPr>
          <p:spPr>
            <a:xfrm>
              <a:off x="6032500" y="1270000"/>
              <a:ext cx="1079500" cy="3175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2800">
                  <a:solidFill>
                    <a:srgbClr val="000000"/>
                  </a:solidFill>
                </a:rPr>
                <a:t>100%</a:t>
              </a:r>
            </a:p>
          </p:txBody>
        </p:sp>
        <p:sp>
          <p:nvSpPr>
            <p:cNvPr id="18" name="PercentLabel4"/>
            <p:cNvSpPr/>
            <p:nvPr userDrawn="1"/>
          </p:nvSpPr>
          <p:spPr>
            <a:xfrm>
              <a:off x="7620000" y="1270000"/>
              <a:ext cx="1079500" cy="3175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2800">
                  <a:solidFill>
                    <a:srgbClr val="000000"/>
                  </a:solidFill>
                </a:rPr>
                <a:t>67%</a:t>
              </a:r>
            </a:p>
          </p:txBody>
        </p:sp>
      </p:grpSp>
      <p:grpSp>
        <p:nvGrpSpPr>
          <p:cNvPr id="3079" name="IncorrectBarGroup"/>
          <p:cNvGrpSpPr>
            <a:grpSpLocks/>
          </p:cNvGrpSpPr>
          <p:nvPr userDrawn="1"/>
        </p:nvGrpSpPr>
        <p:grpSpPr bwMode="auto">
          <a:xfrm>
            <a:off x="4445000" y="1905000"/>
            <a:ext cx="4254500" cy="3810000"/>
            <a:chOff x="4445000" y="1905000"/>
            <a:chExt cx="4254500" cy="3810000"/>
          </a:xfrm>
        </p:grpSpPr>
        <p:sp>
          <p:nvSpPr>
            <p:cNvPr id="13" name="IncorrectBar2"/>
            <p:cNvSpPr/>
            <p:nvPr userDrawn="1"/>
          </p:nvSpPr>
          <p:spPr>
            <a:xfrm>
              <a:off x="4445000" y="1905000"/>
              <a:ext cx="1079500" cy="3810000"/>
            </a:xfrm>
            <a:prstGeom prst="rect">
              <a:avLst/>
            </a:prstGeom>
            <a:gradFill flip="none" rotWithShape="1">
              <a:gsLst>
                <a:gs pos="0">
                  <a:srgbClr val="FF2222"/>
                </a:gs>
                <a:gs pos="100000">
                  <a:schemeClr val="accent1">
                    <a:tint val="70000"/>
                    <a:shade val="100000"/>
                    <a:satMod val="200000"/>
                    <a:lumMod val="10000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6" name="IncorrectBar3"/>
            <p:cNvSpPr/>
            <p:nvPr userDrawn="1"/>
          </p:nvSpPr>
          <p:spPr>
            <a:xfrm>
              <a:off x="6032500" y="1905000"/>
              <a:ext cx="1079500" cy="3810000"/>
            </a:xfrm>
            <a:prstGeom prst="rect">
              <a:avLst/>
            </a:prstGeom>
            <a:gradFill flip="none" rotWithShape="1">
              <a:gsLst>
                <a:gs pos="0">
                  <a:srgbClr val="FF2222"/>
                </a:gs>
                <a:gs pos="100000">
                  <a:schemeClr val="accent1">
                    <a:tint val="70000"/>
                    <a:shade val="100000"/>
                    <a:satMod val="200000"/>
                    <a:lumMod val="10000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9" name="IncorrectBar4"/>
            <p:cNvSpPr/>
            <p:nvPr userDrawn="1"/>
          </p:nvSpPr>
          <p:spPr>
            <a:xfrm>
              <a:off x="7620000" y="3175000"/>
              <a:ext cx="1079500" cy="2540000"/>
            </a:xfrm>
            <a:prstGeom prst="rect">
              <a:avLst/>
            </a:prstGeom>
            <a:gradFill flip="none" rotWithShape="1">
              <a:gsLst>
                <a:gs pos="0">
                  <a:srgbClr val="FF2222"/>
                </a:gs>
                <a:gs pos="100000">
                  <a:schemeClr val="accent1">
                    <a:tint val="70000"/>
                    <a:shade val="100000"/>
                    <a:satMod val="200000"/>
                    <a:lumMod val="10000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grpSp>
        <p:nvGrpSpPr>
          <p:cNvPr id="3080" name="XLabelGroup"/>
          <p:cNvGrpSpPr>
            <a:grpSpLocks/>
          </p:cNvGrpSpPr>
          <p:nvPr userDrawn="1"/>
        </p:nvGrpSpPr>
        <p:grpSpPr bwMode="auto">
          <a:xfrm>
            <a:off x="1270000" y="5842000"/>
            <a:ext cx="7429500" cy="317500"/>
            <a:chOff x="1270000" y="5842000"/>
            <a:chExt cx="7429500" cy="317500"/>
          </a:xfrm>
        </p:grpSpPr>
        <p:sp>
          <p:nvSpPr>
            <p:cNvPr id="8" name="XValueLabel0"/>
            <p:cNvSpPr/>
            <p:nvPr userDrawn="1"/>
          </p:nvSpPr>
          <p:spPr>
            <a:xfrm>
              <a:off x="1270000" y="5842000"/>
              <a:ext cx="1079500" cy="3175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2800">
                  <a:solidFill>
                    <a:srgbClr val="000000"/>
                  </a:solidFill>
                </a:rPr>
                <a:t>A*</a:t>
              </a:r>
            </a:p>
          </p:txBody>
        </p:sp>
        <p:sp>
          <p:nvSpPr>
            <p:cNvPr id="11" name="XValueLabel1"/>
            <p:cNvSpPr/>
            <p:nvPr userDrawn="1"/>
          </p:nvSpPr>
          <p:spPr>
            <a:xfrm>
              <a:off x="2857500" y="5842000"/>
              <a:ext cx="1079500" cy="3175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2800">
                  <a:solidFill>
                    <a:srgbClr val="000000"/>
                  </a:solidFill>
                </a:rPr>
                <a:t>B*</a:t>
              </a:r>
            </a:p>
          </p:txBody>
        </p:sp>
        <p:sp>
          <p:nvSpPr>
            <p:cNvPr id="14" name="XValueLabel2"/>
            <p:cNvSpPr/>
            <p:nvPr userDrawn="1"/>
          </p:nvSpPr>
          <p:spPr>
            <a:xfrm>
              <a:off x="4445000" y="5842000"/>
              <a:ext cx="1079500" cy="3175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2800">
                  <a:solidFill>
                    <a:srgbClr val="000000"/>
                  </a:solidFill>
                </a:rPr>
                <a:t>C</a:t>
              </a:r>
            </a:p>
          </p:txBody>
        </p:sp>
        <p:sp>
          <p:nvSpPr>
            <p:cNvPr id="17" name="XValueLabel3"/>
            <p:cNvSpPr/>
            <p:nvPr userDrawn="1"/>
          </p:nvSpPr>
          <p:spPr>
            <a:xfrm>
              <a:off x="6032500" y="5842000"/>
              <a:ext cx="1079500" cy="3175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2800">
                  <a:solidFill>
                    <a:srgbClr val="000000"/>
                  </a:solidFill>
                </a:rPr>
                <a:t>D</a:t>
              </a:r>
            </a:p>
          </p:txBody>
        </p:sp>
        <p:sp>
          <p:nvSpPr>
            <p:cNvPr id="20" name="XValueLabel4"/>
            <p:cNvSpPr/>
            <p:nvPr userDrawn="1"/>
          </p:nvSpPr>
          <p:spPr>
            <a:xfrm>
              <a:off x="7620000" y="5842000"/>
              <a:ext cx="1079500" cy="3175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2800">
                  <a:solidFill>
                    <a:srgbClr val="000000"/>
                  </a:solidFill>
                </a:rPr>
                <a:t>E</a:t>
              </a:r>
            </a:p>
          </p:txBody>
        </p:sp>
      </p:grpSp>
      <p:grpSp>
        <p:nvGrpSpPr>
          <p:cNvPr id="3081" name="AxisLineGroup"/>
          <p:cNvGrpSpPr>
            <a:grpSpLocks/>
          </p:cNvGrpSpPr>
          <p:nvPr userDrawn="1"/>
        </p:nvGrpSpPr>
        <p:grpSpPr bwMode="auto">
          <a:xfrm>
            <a:off x="889000" y="1587500"/>
            <a:ext cx="8001000" cy="4127500"/>
            <a:chOff x="889000" y="1587500"/>
            <a:chExt cx="8001000" cy="4127500"/>
          </a:xfrm>
        </p:grpSpPr>
        <p:cxnSp>
          <p:nvCxnSpPr>
            <p:cNvPr id="21" name="XAxisLine"/>
            <p:cNvCxnSpPr/>
            <p:nvPr userDrawn="1"/>
          </p:nvCxnSpPr>
          <p:spPr>
            <a:xfrm>
              <a:off x="889000" y="5715000"/>
              <a:ext cx="8001000" cy="0"/>
            </a:xfrm>
            <a:prstGeom prst="line">
              <a:avLst/>
            </a:prstGeom>
            <a:ln w="25400">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2" name="YAxisLine"/>
            <p:cNvCxnSpPr/>
            <p:nvPr userDrawn="1"/>
          </p:nvCxnSpPr>
          <p:spPr>
            <a:xfrm>
              <a:off x="1016000" y="1587500"/>
              <a:ext cx="0" cy="4127500"/>
            </a:xfrm>
            <a:prstGeom prst="line">
              <a:avLst/>
            </a:prstGeom>
            <a:ln w="25400">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3" name="YAxisTick0"/>
            <p:cNvCxnSpPr/>
            <p:nvPr userDrawn="1"/>
          </p:nvCxnSpPr>
          <p:spPr>
            <a:xfrm>
              <a:off x="889000" y="5715000"/>
              <a:ext cx="254000" cy="0"/>
            </a:xfrm>
            <a:prstGeom prst="line">
              <a:avLst/>
            </a:prstGeom>
            <a:ln w="25400">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5" name="YAxisTick1"/>
            <p:cNvCxnSpPr/>
            <p:nvPr userDrawn="1"/>
          </p:nvCxnSpPr>
          <p:spPr>
            <a:xfrm>
              <a:off x="889000" y="4445000"/>
              <a:ext cx="254000" cy="0"/>
            </a:xfrm>
            <a:prstGeom prst="line">
              <a:avLst/>
            </a:prstGeom>
            <a:ln w="25400">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7" name="YAxisTick2"/>
            <p:cNvCxnSpPr/>
            <p:nvPr userDrawn="1"/>
          </p:nvCxnSpPr>
          <p:spPr>
            <a:xfrm>
              <a:off x="889000" y="3175000"/>
              <a:ext cx="254000" cy="0"/>
            </a:xfrm>
            <a:prstGeom prst="line">
              <a:avLst/>
            </a:prstGeom>
            <a:ln w="25400">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9" name="YAxisTick3"/>
            <p:cNvCxnSpPr/>
            <p:nvPr userDrawn="1"/>
          </p:nvCxnSpPr>
          <p:spPr>
            <a:xfrm>
              <a:off x="889000" y="1905000"/>
              <a:ext cx="254000" cy="0"/>
            </a:xfrm>
            <a:prstGeom prst="line">
              <a:avLst/>
            </a:prstGeom>
            <a:ln w="25400">
              <a:solidFill>
                <a:srgbClr val="000000"/>
              </a:solidFill>
            </a:ln>
          </p:spPr>
          <p:style>
            <a:lnRef idx="2">
              <a:schemeClr val="accent1"/>
            </a:lnRef>
            <a:fillRef idx="0">
              <a:schemeClr val="accent1"/>
            </a:fillRef>
            <a:effectRef idx="1">
              <a:schemeClr val="accent1"/>
            </a:effectRef>
            <a:fontRef idx="minor">
              <a:schemeClr val="tx1"/>
            </a:fontRef>
          </p:style>
        </p:cxnSp>
      </p:grpSp>
      <p:grpSp>
        <p:nvGrpSpPr>
          <p:cNvPr id="3082" name="YLabelGroup"/>
          <p:cNvGrpSpPr>
            <a:grpSpLocks/>
          </p:cNvGrpSpPr>
          <p:nvPr userDrawn="1"/>
        </p:nvGrpSpPr>
        <p:grpSpPr bwMode="auto">
          <a:xfrm>
            <a:off x="254000" y="1841500"/>
            <a:ext cx="762000" cy="3937000"/>
            <a:chOff x="254000" y="1841500"/>
            <a:chExt cx="762000" cy="3937000"/>
          </a:xfrm>
        </p:grpSpPr>
        <p:sp>
          <p:nvSpPr>
            <p:cNvPr id="24" name="YValueLabel0"/>
            <p:cNvSpPr/>
            <p:nvPr userDrawn="1"/>
          </p:nvSpPr>
          <p:spPr>
            <a:xfrm>
              <a:off x="254000" y="5651500"/>
              <a:ext cx="762000" cy="1270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000">
                  <a:solidFill>
                    <a:srgbClr val="000000"/>
                  </a:solidFill>
                </a:rPr>
                <a:t>0</a:t>
              </a:r>
            </a:p>
          </p:txBody>
        </p:sp>
        <p:sp>
          <p:nvSpPr>
            <p:cNvPr id="26" name="YValueLabel1"/>
            <p:cNvSpPr/>
            <p:nvPr userDrawn="1"/>
          </p:nvSpPr>
          <p:spPr>
            <a:xfrm>
              <a:off x="254000" y="4381500"/>
              <a:ext cx="762000" cy="1270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000">
                  <a:solidFill>
                    <a:srgbClr val="000000"/>
                  </a:solidFill>
                </a:rPr>
                <a:t>1</a:t>
              </a:r>
            </a:p>
          </p:txBody>
        </p:sp>
        <p:sp>
          <p:nvSpPr>
            <p:cNvPr id="28" name="YValueLabel2"/>
            <p:cNvSpPr/>
            <p:nvPr userDrawn="1"/>
          </p:nvSpPr>
          <p:spPr>
            <a:xfrm>
              <a:off x="254000" y="3111500"/>
              <a:ext cx="762000" cy="1270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000">
                  <a:solidFill>
                    <a:srgbClr val="000000"/>
                  </a:solidFill>
                </a:rPr>
                <a:t>2</a:t>
              </a:r>
            </a:p>
          </p:txBody>
        </p:sp>
        <p:sp>
          <p:nvSpPr>
            <p:cNvPr id="30" name="YValueLabel3"/>
            <p:cNvSpPr/>
            <p:nvPr userDrawn="1"/>
          </p:nvSpPr>
          <p:spPr>
            <a:xfrm>
              <a:off x="254000" y="1841500"/>
              <a:ext cx="762000" cy="1270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000">
                  <a:solidFill>
                    <a:srgbClr val="000000"/>
                  </a:solidFill>
                </a:rPr>
                <a:t>3</a:t>
              </a:r>
            </a:p>
          </p:txBody>
        </p:sp>
      </p:grpSp>
    </p:spTree>
  </p:cSld>
  <p:clrMap bg1="lt1" tx1="dk1" bg2="lt2" tx2="dk2" accent1="accent1" accent2="accent2" accent3="accent3" accent4="accent4" accent5="accent5" accent6="accent6" hlink="hlink" folHlink="folHlink"/>
  <p:sldLayoutIdLst>
    <p:sldLayoutId id="2147484901" r:id="rId1"/>
    <p:sldLayoutId id="2147484902" r:id="rId2"/>
    <p:sldLayoutId id="2147484903" r:id="rId3"/>
    <p:sldLayoutId id="2147484904" r:id="rId4"/>
    <p:sldLayoutId id="2147484905" r:id="rId5"/>
    <p:sldLayoutId id="2147484906" r:id="rId6"/>
    <p:sldLayoutId id="2147484907" r:id="rId7"/>
    <p:sldLayoutId id="2147484908" r:id="rId8"/>
    <p:sldLayoutId id="2147484909" r:id="rId9"/>
    <p:sldLayoutId id="2147484910" r:id="rId10"/>
    <p:sldLayoutId id="2147484911" r:id="rId11"/>
    <p:sldLayoutId id="2147484912" r:id="rId12"/>
    <p:sldLayoutId id="2147484913" r:id="rId13"/>
    <p:sldLayoutId id="2147484914" r:id="rId14"/>
    <p:sldLayoutId id="2147484915" r:id="rId15"/>
    <p:sldLayoutId id="2147484916" r:id="rId16"/>
    <p:sldLayoutId id="2147484917" r:id="rId17"/>
    <p:sldLayoutId id="2147484918" r:id="rId18"/>
    <p:sldLayoutId id="2147484919" r:id="rId19"/>
  </p:sldLayoutIdLst>
  <p:txStyles>
    <p:titleStyle>
      <a:lvl1pPr algn="l" rtl="0" eaLnBrk="0" fontAlgn="base" hangingPunct="0">
        <a:spcBef>
          <a:spcPct val="0"/>
        </a:spcBef>
        <a:spcAft>
          <a:spcPct val="0"/>
        </a:spcAft>
        <a:defRPr sz="3600" kern="1200">
          <a:solidFill>
            <a:schemeClr val="accent1"/>
          </a:solidFill>
          <a:latin typeface="+mj-lt"/>
          <a:ea typeface="ＭＳ Ｐゴシック" charset="-128"/>
          <a:cs typeface="ＭＳ Ｐゴシック" charset="-128"/>
        </a:defRPr>
      </a:lvl1pPr>
      <a:lvl2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2pPr>
      <a:lvl3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3pPr>
      <a:lvl4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4pPr>
      <a:lvl5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5pPr>
      <a:lvl6pPr marL="4572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6pPr>
      <a:lvl7pPr marL="9144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7pPr>
      <a:lvl8pPr marL="13716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8pPr>
      <a:lvl9pPr marL="18288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9pPr>
    </p:titleStyle>
    <p:bodyStyle>
      <a:lvl1pPr marL="228600" indent="-228600" algn="l" rtl="0" eaLnBrk="0" fontAlgn="base" hangingPunct="0">
        <a:spcBef>
          <a:spcPts val="2000"/>
        </a:spcBef>
        <a:spcAft>
          <a:spcPct val="0"/>
        </a:spcAft>
        <a:buClr>
          <a:schemeClr val="accent1"/>
        </a:buClr>
        <a:buSzPct val="75000"/>
        <a:buFont typeface="Wingdings" panose="05000000000000000000" pitchFamily="2" charset="2"/>
        <a:buChar char="n"/>
        <a:defRPr sz="2000" kern="1200">
          <a:solidFill>
            <a:srgbClr val="595959"/>
          </a:solidFill>
          <a:latin typeface="+mn-lt"/>
          <a:ea typeface="ＭＳ Ｐゴシック" charset="-128"/>
          <a:cs typeface="ＭＳ Ｐゴシック" charset="-128"/>
        </a:defRPr>
      </a:lvl1pPr>
      <a:lvl2pPr marL="457200" indent="-228600" algn="l" rtl="0" eaLnBrk="0" fontAlgn="base" hangingPunct="0">
        <a:spcBef>
          <a:spcPts val="600"/>
        </a:spcBef>
        <a:spcAft>
          <a:spcPct val="0"/>
        </a:spcAft>
        <a:buClr>
          <a:srgbClr val="C7EEEC"/>
        </a:buClr>
        <a:buSzPct val="75000"/>
        <a:buFont typeface="Wingdings" panose="05000000000000000000" pitchFamily="2" charset="2"/>
        <a:buChar char="n"/>
        <a:defRPr kern="1200">
          <a:solidFill>
            <a:srgbClr val="595959"/>
          </a:solidFill>
          <a:latin typeface="+mn-lt"/>
          <a:ea typeface="ＭＳ Ｐゴシック" charset="-128"/>
          <a:cs typeface="+mn-cs"/>
        </a:defRPr>
      </a:lvl2pPr>
      <a:lvl3pPr marL="685800" indent="-228600" algn="l" rtl="0" eaLnBrk="0" fontAlgn="base" hangingPunct="0">
        <a:spcBef>
          <a:spcPts val="600"/>
        </a:spcBef>
        <a:spcAft>
          <a:spcPct val="0"/>
        </a:spcAft>
        <a:buClr>
          <a:schemeClr val="accent1"/>
        </a:buClr>
        <a:buSzPct val="75000"/>
        <a:buFont typeface="Wingdings" panose="05000000000000000000" pitchFamily="2" charset="2"/>
        <a:buChar char="n"/>
        <a:defRPr kern="1200">
          <a:solidFill>
            <a:srgbClr val="595959"/>
          </a:solidFill>
          <a:latin typeface="+mn-lt"/>
          <a:ea typeface="ＭＳ Ｐゴシック" charset="-128"/>
          <a:cs typeface="+mn-cs"/>
        </a:defRPr>
      </a:lvl3pPr>
      <a:lvl4pPr marL="914400" indent="-228600" algn="l" rtl="0" eaLnBrk="0" fontAlgn="base" hangingPunct="0">
        <a:spcBef>
          <a:spcPts val="600"/>
        </a:spcBef>
        <a:spcAft>
          <a:spcPct val="0"/>
        </a:spcAft>
        <a:buClr>
          <a:srgbClr val="C7EEEC"/>
        </a:buClr>
        <a:buSzPct val="75000"/>
        <a:buFont typeface="Wingdings" panose="05000000000000000000" pitchFamily="2" charset="2"/>
        <a:buChar char="n"/>
        <a:defRPr kern="1200">
          <a:solidFill>
            <a:srgbClr val="595959"/>
          </a:solidFill>
          <a:latin typeface="+mn-lt"/>
          <a:ea typeface="ＭＳ Ｐゴシック" charset="-128"/>
          <a:cs typeface="+mn-cs"/>
        </a:defRPr>
      </a:lvl4pPr>
      <a:lvl5pPr marL="1143000" indent="-228600" algn="l" rtl="0" eaLnBrk="0" fontAlgn="base" hangingPunct="0">
        <a:spcBef>
          <a:spcPts val="600"/>
        </a:spcBef>
        <a:spcAft>
          <a:spcPct val="0"/>
        </a:spcAft>
        <a:buClr>
          <a:schemeClr val="accent1"/>
        </a:buClr>
        <a:buSzPct val="75000"/>
        <a:buFont typeface="Wingdings" panose="05000000000000000000" pitchFamily="2" charset="2"/>
        <a:buChar char="n"/>
        <a:defRPr kern="1200">
          <a:solidFill>
            <a:srgbClr val="595959"/>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8475" y="484188"/>
            <a:ext cx="7556500" cy="111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98475" y="1981200"/>
            <a:ext cx="7556500" cy="414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794500" y="642302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100">
                <a:solidFill>
                  <a:srgbClr val="595959"/>
                </a:solidFill>
                <a:latin typeface="Arial" charset="0"/>
                <a:ea typeface="ＭＳ Ｐゴシック" pitchFamily="34" charset="-128"/>
              </a:defRPr>
            </a:lvl1pPr>
          </a:lstStyle>
          <a:p>
            <a:pPr>
              <a:defRPr/>
            </a:pPr>
            <a:fld id="{ECE53BBE-182B-49CC-8948-4484D321788D}" type="datetime1">
              <a:rPr lang="en-US" altLang="en-US"/>
              <a:pPr>
                <a:defRPr/>
              </a:pPr>
              <a:t>9/9/2016</a:t>
            </a:fld>
            <a:endParaRPr lang="en-US" altLang="en-US"/>
          </a:p>
        </p:txBody>
      </p:sp>
      <p:sp>
        <p:nvSpPr>
          <p:cNvPr id="5" name="Footer Placeholder 4"/>
          <p:cNvSpPr>
            <a:spLocks noGrp="1"/>
          </p:cNvSpPr>
          <p:nvPr>
            <p:ph type="ftr" sz="quarter" idx="3"/>
          </p:nvPr>
        </p:nvSpPr>
        <p:spPr>
          <a:xfrm>
            <a:off x="201613" y="6423025"/>
            <a:ext cx="6122987" cy="365125"/>
          </a:xfrm>
          <a:prstGeom prst="rect">
            <a:avLst/>
          </a:prstGeom>
        </p:spPr>
        <p:txBody>
          <a:bodyPr vert="horz" lIns="91440" tIns="45720" rIns="91440" bIns="45720" rtlCol="0" anchor="ctr"/>
          <a:lstStyle>
            <a:lvl1pPr algn="l" fontAlgn="auto">
              <a:spcBef>
                <a:spcPts val="0"/>
              </a:spcBef>
              <a:spcAft>
                <a:spcPts val="0"/>
              </a:spcAft>
              <a:defRPr sz="1100">
                <a:solidFill>
                  <a:schemeClr val="tx1">
                    <a:lumMod val="65000"/>
                    <a:lumOff val="35000"/>
                  </a:schemeClr>
                </a:solidFill>
                <a:latin typeface="+mn-lt"/>
                <a:ea typeface="+mn-ea"/>
                <a:cs typeface="+mn-cs"/>
              </a:defRPr>
            </a:lvl1pPr>
          </a:lstStyle>
          <a:p>
            <a:pPr>
              <a:defRPr/>
            </a:pPr>
            <a:endParaRPr lang="en-US">
              <a:solidFill>
                <a:prstClr val="black">
                  <a:lumMod val="65000"/>
                  <a:lumOff val="35000"/>
                </a:prstClr>
              </a:solidFill>
            </a:endParaRPr>
          </a:p>
        </p:txBody>
      </p:sp>
      <p:sp>
        <p:nvSpPr>
          <p:cNvPr id="6" name="Slide Number Placeholder 5"/>
          <p:cNvSpPr>
            <a:spLocks noGrp="1"/>
          </p:cNvSpPr>
          <p:nvPr>
            <p:ph type="sldNum" sz="quarter" idx="4"/>
          </p:nvPr>
        </p:nvSpPr>
        <p:spPr>
          <a:xfrm>
            <a:off x="8305800" y="242888"/>
            <a:ext cx="554038" cy="365125"/>
          </a:xfrm>
          <a:prstGeom prst="rect">
            <a:avLst/>
          </a:prstGeom>
        </p:spPr>
        <p:txBody>
          <a:bodyPr vert="horz" wrap="square" lIns="91440" tIns="45720" rIns="91440" bIns="45720" numCol="1" anchor="ctr" anchorCtr="0" compatLnSpc="1">
            <a:prstTxWarp prst="textNoShape">
              <a:avLst/>
            </a:prstTxWarp>
          </a:bodyPr>
          <a:lstStyle>
            <a:lvl1pPr algn="r">
              <a:defRPr sz="1400">
                <a:solidFill>
                  <a:schemeClr val="bg1"/>
                </a:solidFill>
              </a:defRPr>
            </a:lvl1pPr>
          </a:lstStyle>
          <a:p>
            <a:fld id="{07995E69-FC09-4D99-840E-78446E5E4D65}" type="slidenum">
              <a:rPr lang="en-US" altLang="en-US" smtClean="0">
                <a:solidFill>
                  <a:prstClr val="white"/>
                </a:solidFill>
                <a:ea typeface="MS PGothic" panose="020B0600070205080204" pitchFamily="34" charset="-128"/>
              </a:rPr>
              <a:pPr/>
              <a:t>‹#›</a:t>
            </a:fld>
            <a:endParaRPr lang="en-US" altLang="en-US" smtClean="0">
              <a:solidFill>
                <a:prstClr val="white"/>
              </a:solidFill>
              <a:ea typeface="MS PGothic" panose="020B0600070205080204" pitchFamily="34" charset="-128"/>
            </a:endParaRPr>
          </a:p>
        </p:txBody>
      </p:sp>
    </p:spTree>
    <p:extLst>
      <p:ext uri="{BB962C8B-B14F-4D97-AF65-F5344CB8AC3E}">
        <p14:creationId xmlns:p14="http://schemas.microsoft.com/office/powerpoint/2010/main" val="2252445954"/>
      </p:ext>
    </p:extLst>
  </p:cSld>
  <p:clrMap bg1="lt1" tx1="dk1" bg2="lt2" tx2="dk2" accent1="accent1" accent2="accent2" accent3="accent3" accent4="accent4" accent5="accent5" accent6="accent6" hlink="hlink" folHlink="folHlink"/>
  <p:sldLayoutIdLst>
    <p:sldLayoutId id="2147484921" r:id="rId1"/>
    <p:sldLayoutId id="2147484922" r:id="rId2"/>
    <p:sldLayoutId id="2147484923" r:id="rId3"/>
    <p:sldLayoutId id="2147484924" r:id="rId4"/>
    <p:sldLayoutId id="2147484925" r:id="rId5"/>
    <p:sldLayoutId id="2147484926" r:id="rId6"/>
    <p:sldLayoutId id="2147484927" r:id="rId7"/>
    <p:sldLayoutId id="2147484928" r:id="rId8"/>
    <p:sldLayoutId id="2147484929" r:id="rId9"/>
    <p:sldLayoutId id="2147484930" r:id="rId10"/>
    <p:sldLayoutId id="2147484931" r:id="rId11"/>
    <p:sldLayoutId id="2147484932" r:id="rId12"/>
    <p:sldLayoutId id="2147484933" r:id="rId13"/>
    <p:sldLayoutId id="2147484934" r:id="rId14"/>
    <p:sldLayoutId id="2147484935" r:id="rId15"/>
    <p:sldLayoutId id="2147484936" r:id="rId16"/>
    <p:sldLayoutId id="2147484937" r:id="rId17"/>
    <p:sldLayoutId id="2147484938" r:id="rId18"/>
    <p:sldLayoutId id="2147484939" r:id="rId19"/>
    <p:sldLayoutId id="2147484940" r:id="rId20"/>
  </p:sldLayoutIdLst>
  <p:txStyles>
    <p:titleStyle>
      <a:lvl1pPr algn="l" rtl="0" eaLnBrk="0" fontAlgn="base" hangingPunct="0">
        <a:spcBef>
          <a:spcPct val="0"/>
        </a:spcBef>
        <a:spcAft>
          <a:spcPct val="0"/>
        </a:spcAft>
        <a:defRPr sz="3600" kern="1200">
          <a:solidFill>
            <a:schemeClr val="accent1"/>
          </a:solidFill>
          <a:latin typeface="+mj-lt"/>
          <a:ea typeface="MS PGothic" panose="020B0600070205080204" pitchFamily="34" charset="-128"/>
          <a:cs typeface="ＭＳ Ｐゴシック" charset="-128"/>
        </a:defRPr>
      </a:lvl1pPr>
      <a:lvl2pPr algn="l" rtl="0" eaLnBrk="0" fontAlgn="base" hangingPunct="0">
        <a:spcBef>
          <a:spcPct val="0"/>
        </a:spcBef>
        <a:spcAft>
          <a:spcPct val="0"/>
        </a:spcAft>
        <a:defRPr sz="3600">
          <a:solidFill>
            <a:schemeClr val="accent1"/>
          </a:solidFill>
          <a:latin typeface="Arial" charset="0"/>
          <a:ea typeface="MS PGothic" panose="020B0600070205080204" pitchFamily="34" charset="-128"/>
          <a:cs typeface="ＭＳ Ｐゴシック" charset="-128"/>
        </a:defRPr>
      </a:lvl2pPr>
      <a:lvl3pPr algn="l" rtl="0" eaLnBrk="0" fontAlgn="base" hangingPunct="0">
        <a:spcBef>
          <a:spcPct val="0"/>
        </a:spcBef>
        <a:spcAft>
          <a:spcPct val="0"/>
        </a:spcAft>
        <a:defRPr sz="3600">
          <a:solidFill>
            <a:schemeClr val="accent1"/>
          </a:solidFill>
          <a:latin typeface="Arial" charset="0"/>
          <a:ea typeface="MS PGothic" panose="020B0600070205080204" pitchFamily="34" charset="-128"/>
          <a:cs typeface="ＭＳ Ｐゴシック" charset="-128"/>
        </a:defRPr>
      </a:lvl3pPr>
      <a:lvl4pPr algn="l" rtl="0" eaLnBrk="0" fontAlgn="base" hangingPunct="0">
        <a:spcBef>
          <a:spcPct val="0"/>
        </a:spcBef>
        <a:spcAft>
          <a:spcPct val="0"/>
        </a:spcAft>
        <a:defRPr sz="3600">
          <a:solidFill>
            <a:schemeClr val="accent1"/>
          </a:solidFill>
          <a:latin typeface="Arial" charset="0"/>
          <a:ea typeface="MS PGothic" panose="020B0600070205080204" pitchFamily="34" charset="-128"/>
          <a:cs typeface="ＭＳ Ｐゴシック" charset="-128"/>
        </a:defRPr>
      </a:lvl4pPr>
      <a:lvl5pPr algn="l" rtl="0" eaLnBrk="0" fontAlgn="base" hangingPunct="0">
        <a:spcBef>
          <a:spcPct val="0"/>
        </a:spcBef>
        <a:spcAft>
          <a:spcPct val="0"/>
        </a:spcAft>
        <a:defRPr sz="3600">
          <a:solidFill>
            <a:schemeClr val="accent1"/>
          </a:solidFill>
          <a:latin typeface="Arial" charset="0"/>
          <a:ea typeface="MS PGothic" panose="020B0600070205080204" pitchFamily="34" charset="-128"/>
          <a:cs typeface="ＭＳ Ｐゴシック" charset="-128"/>
        </a:defRPr>
      </a:lvl5pPr>
      <a:lvl6pPr marL="4572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6pPr>
      <a:lvl7pPr marL="9144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7pPr>
      <a:lvl8pPr marL="13716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8pPr>
      <a:lvl9pPr marL="18288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9pPr>
    </p:titleStyle>
    <p:bodyStyle>
      <a:lvl1pPr marL="228600" indent="-228600" algn="l" rtl="0" eaLnBrk="0" fontAlgn="base" hangingPunct="0">
        <a:spcBef>
          <a:spcPts val="2000"/>
        </a:spcBef>
        <a:spcAft>
          <a:spcPct val="0"/>
        </a:spcAft>
        <a:buClr>
          <a:schemeClr val="accent1"/>
        </a:buClr>
        <a:buSzPct val="75000"/>
        <a:buFont typeface="Wingdings" panose="05000000000000000000" pitchFamily="2" charset="2"/>
        <a:buChar char="n"/>
        <a:defRPr sz="2000" kern="1200">
          <a:solidFill>
            <a:srgbClr val="595959"/>
          </a:solidFill>
          <a:latin typeface="+mn-lt"/>
          <a:ea typeface="MS PGothic" panose="020B0600070205080204" pitchFamily="34" charset="-128"/>
          <a:cs typeface="ＭＳ Ｐゴシック" charset="-128"/>
        </a:defRPr>
      </a:lvl1pPr>
      <a:lvl2pPr marL="457200" indent="-228600" algn="l" rtl="0" eaLnBrk="0" fontAlgn="base" hangingPunct="0">
        <a:spcBef>
          <a:spcPts val="600"/>
        </a:spcBef>
        <a:spcAft>
          <a:spcPct val="0"/>
        </a:spcAft>
        <a:buClr>
          <a:srgbClr val="C7EEEC"/>
        </a:buClr>
        <a:buSzPct val="75000"/>
        <a:buFont typeface="Wingdings" panose="05000000000000000000" pitchFamily="2" charset="2"/>
        <a:buChar char="n"/>
        <a:defRPr kern="1200">
          <a:solidFill>
            <a:srgbClr val="595959"/>
          </a:solidFill>
          <a:latin typeface="+mn-lt"/>
          <a:ea typeface="MS PGothic" panose="020B0600070205080204" pitchFamily="34" charset="-128"/>
          <a:cs typeface="+mn-cs"/>
        </a:defRPr>
      </a:lvl2pPr>
      <a:lvl3pPr marL="685800" indent="-228600" algn="l" rtl="0" eaLnBrk="0" fontAlgn="base" hangingPunct="0">
        <a:spcBef>
          <a:spcPts val="600"/>
        </a:spcBef>
        <a:spcAft>
          <a:spcPct val="0"/>
        </a:spcAft>
        <a:buClr>
          <a:schemeClr val="accent1"/>
        </a:buClr>
        <a:buSzPct val="75000"/>
        <a:buFont typeface="Wingdings" panose="05000000000000000000" pitchFamily="2" charset="2"/>
        <a:buChar char="n"/>
        <a:defRPr kern="1200">
          <a:solidFill>
            <a:srgbClr val="595959"/>
          </a:solidFill>
          <a:latin typeface="+mn-lt"/>
          <a:ea typeface="MS PGothic" panose="020B0600070205080204" pitchFamily="34" charset="-128"/>
          <a:cs typeface="+mn-cs"/>
        </a:defRPr>
      </a:lvl3pPr>
      <a:lvl4pPr marL="914400" indent="-228600" algn="l" rtl="0" eaLnBrk="0" fontAlgn="base" hangingPunct="0">
        <a:spcBef>
          <a:spcPts val="600"/>
        </a:spcBef>
        <a:spcAft>
          <a:spcPct val="0"/>
        </a:spcAft>
        <a:buClr>
          <a:srgbClr val="C7EEEC"/>
        </a:buClr>
        <a:buSzPct val="75000"/>
        <a:buFont typeface="Wingdings" panose="05000000000000000000" pitchFamily="2" charset="2"/>
        <a:buChar char="n"/>
        <a:defRPr kern="1200">
          <a:solidFill>
            <a:srgbClr val="595959"/>
          </a:solidFill>
          <a:latin typeface="+mn-lt"/>
          <a:ea typeface="MS PGothic" panose="020B0600070205080204" pitchFamily="34" charset="-128"/>
          <a:cs typeface="+mn-cs"/>
        </a:defRPr>
      </a:lvl4pPr>
      <a:lvl5pPr marL="1143000" indent="-228600" algn="l" rtl="0" eaLnBrk="0" fontAlgn="base" hangingPunct="0">
        <a:spcBef>
          <a:spcPts val="600"/>
        </a:spcBef>
        <a:spcAft>
          <a:spcPct val="0"/>
        </a:spcAft>
        <a:buClr>
          <a:schemeClr val="accent1"/>
        </a:buClr>
        <a:buSzPct val="75000"/>
        <a:buFont typeface="Wingdings" panose="05000000000000000000" pitchFamily="2" charset="2"/>
        <a:buChar char="n"/>
        <a:defRPr kern="1200">
          <a:solidFill>
            <a:srgbClr val="595959"/>
          </a:solidFill>
          <a:latin typeface="+mn-lt"/>
          <a:ea typeface="MS PGothic"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8.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Vertical Title 1"/>
          <p:cNvSpPr>
            <a:spLocks noGrp="1"/>
          </p:cNvSpPr>
          <p:nvPr>
            <p:ph type="title" orient="vert"/>
          </p:nvPr>
        </p:nvSpPr>
        <p:spPr>
          <a:xfrm>
            <a:off x="7996238" y="954088"/>
            <a:ext cx="681037" cy="5172075"/>
          </a:xfrm>
        </p:spPr>
        <p:txBody>
          <a:bodyPr/>
          <a:lstStyle/>
          <a:p>
            <a:pPr eaLnBrk="1" hangingPunct="1"/>
            <a:r>
              <a:rPr lang="en-US" altLang="en-US" sz="2200" smtClean="0">
                <a:solidFill>
                  <a:srgbClr val="E81F30"/>
                </a:solidFill>
                <a:ea typeface="ＭＳ Ｐゴシック" panose="020B0600070205080204" pitchFamily="34" charset="-128"/>
              </a:rPr>
              <a:t>Experiments</a:t>
            </a:r>
          </a:p>
        </p:txBody>
      </p:sp>
      <p:sp>
        <p:nvSpPr>
          <p:cNvPr id="88067" name="Vertical Text Placeholder 2"/>
          <p:cNvSpPr>
            <a:spLocks noGrp="1"/>
          </p:cNvSpPr>
          <p:nvPr>
            <p:ph type="body" orient="vert" idx="1"/>
          </p:nvPr>
        </p:nvSpPr>
        <p:spPr>
          <a:xfrm rot="16200000">
            <a:off x="1262063" y="-280988"/>
            <a:ext cx="6092825" cy="7375525"/>
          </a:xfrm>
        </p:spPr>
        <p:txBody>
          <a:bodyPr/>
          <a:lstStyle/>
          <a:p>
            <a:pPr marL="0" indent="0" eaLnBrk="1" hangingPunct="1">
              <a:buNone/>
            </a:pPr>
            <a:r>
              <a:rPr lang="en-US" altLang="en-US" sz="2400" b="1" dirty="0" smtClean="0">
                <a:solidFill>
                  <a:srgbClr val="000000"/>
                </a:solidFill>
                <a:ea typeface="ＭＳ Ｐゴシック" panose="020B0600070205080204" pitchFamily="34" charset="-128"/>
              </a:rPr>
              <a:t>Warmup</a:t>
            </a:r>
            <a:endParaRPr lang="en-US" altLang="en-US" sz="2400" dirty="0" smtClean="0">
              <a:solidFill>
                <a:srgbClr val="000000"/>
              </a:solidFill>
              <a:ea typeface="ＭＳ Ｐゴシック" panose="020B0600070205080204" pitchFamily="34" charset="-128"/>
            </a:endParaRPr>
          </a:p>
          <a:p>
            <a:pPr marL="0" indent="0">
              <a:buNone/>
            </a:pPr>
            <a:r>
              <a:rPr lang="en-US" dirty="0" smtClean="0"/>
              <a:t>1. One </a:t>
            </a:r>
            <a:r>
              <a:rPr lang="en-US" dirty="0"/>
              <a:t>study of cell phones and the risk of brain cancer looked at a group of 469 people who have brain cancer.  The investigators matched each cancer patient with a person of the same age, sex, and race who did not have brain cancer, then asked about the use of cell phones.  Result:  “Our data suggest that the use of hand-held cellular phones is not associated with risk of brain cancer.” </a:t>
            </a:r>
            <a:r>
              <a:rPr lang="en-US" dirty="0" smtClean="0"/>
              <a:t>Is </a:t>
            </a:r>
            <a:r>
              <a:rPr lang="en-US" dirty="0"/>
              <a:t>this an observational study or an experiment?  Justify your answer.</a:t>
            </a:r>
          </a:p>
          <a:p>
            <a:pPr marL="0" indent="0">
              <a:buNone/>
            </a:pPr>
            <a:r>
              <a:rPr lang="en-US" dirty="0" smtClean="0"/>
              <a:t>2. An </a:t>
            </a:r>
            <a:r>
              <a:rPr lang="en-US" dirty="0"/>
              <a:t>educational software company wants to compare the effectiveness of its computer animation for teaching biology with that of a textbook presentation.  The company gives a biology pretest to each of a group of high school juniors, and then divides them into two groups.  One group uses the animation, and the other studies the test.  The company retests all students and compares the increase in biology test scores in the two </a:t>
            </a:r>
            <a:r>
              <a:rPr lang="en-US" dirty="0" smtClean="0"/>
              <a:t>groups.  </a:t>
            </a:r>
            <a:r>
              <a:rPr lang="en-US" dirty="0"/>
              <a:t>Is this an observational study or an experiment?  Justify your answer.</a:t>
            </a:r>
          </a:p>
          <a:p>
            <a:pPr>
              <a:buNone/>
            </a:pPr>
            <a:endParaRPr lang="en-US" dirty="0"/>
          </a:p>
          <a:p>
            <a:pPr>
              <a:buNone/>
            </a:pPr>
            <a:endParaRPr lang="en-US" dirty="0" smtClean="0"/>
          </a:p>
          <a:p>
            <a:pPr>
              <a:buNone/>
            </a:pPr>
            <a:endParaRPr lang="en-US" dirty="0" smtClean="0"/>
          </a:p>
          <a:p>
            <a:pPr>
              <a:buNone/>
            </a:pPr>
            <a:r>
              <a:rPr lang="en-US" dirty="0" smtClean="0"/>
              <a:t> </a:t>
            </a:r>
            <a:endParaRPr lang="en-US" altLang="en-US" dirty="0" smtClean="0">
              <a:solidFill>
                <a:srgbClr val="000000"/>
              </a:solidFill>
              <a:ea typeface="ＭＳ Ｐゴシック" panose="020B0600070205080204" pitchFamily="34" charset="-128"/>
            </a:endParaRPr>
          </a:p>
        </p:txBody>
      </p:sp>
    </p:spTree>
    <p:extLst>
      <p:ext uri="{BB962C8B-B14F-4D97-AF65-F5344CB8AC3E}">
        <p14:creationId xmlns:p14="http://schemas.microsoft.com/office/powerpoint/2010/main" val="360305877"/>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Vertical Title 1"/>
          <p:cNvSpPr>
            <a:spLocks noGrp="1"/>
          </p:cNvSpPr>
          <p:nvPr>
            <p:ph type="title" orient="vert"/>
          </p:nvPr>
        </p:nvSpPr>
        <p:spPr>
          <a:xfrm>
            <a:off x="7996238" y="954088"/>
            <a:ext cx="681037" cy="5172075"/>
          </a:xfrm>
        </p:spPr>
        <p:txBody>
          <a:bodyPr/>
          <a:lstStyle/>
          <a:p>
            <a:pPr eaLnBrk="1" hangingPunct="1"/>
            <a:r>
              <a:rPr lang="en-US" altLang="en-US" sz="2200" smtClean="0">
                <a:solidFill>
                  <a:srgbClr val="E81F30"/>
                </a:solidFill>
                <a:ea typeface="ＭＳ Ｐゴシック" panose="020B0600070205080204" pitchFamily="34" charset="-128"/>
              </a:rPr>
              <a:t>Experiments</a:t>
            </a:r>
          </a:p>
        </p:txBody>
      </p:sp>
      <p:sp>
        <p:nvSpPr>
          <p:cNvPr id="95235" name="Vertical Text Placeholder 2"/>
          <p:cNvSpPr>
            <a:spLocks noGrp="1"/>
          </p:cNvSpPr>
          <p:nvPr>
            <p:ph type="body" orient="vert" idx="1"/>
          </p:nvPr>
        </p:nvSpPr>
        <p:spPr>
          <a:xfrm rot="16200000">
            <a:off x="3098007" y="-2116931"/>
            <a:ext cx="2420937" cy="7375525"/>
          </a:xfrm>
        </p:spPr>
        <p:txBody>
          <a:bodyPr/>
          <a:lstStyle/>
          <a:p>
            <a:pPr eaLnBrk="1" hangingPunct="1"/>
            <a:r>
              <a:rPr lang="en-US" altLang="en-US" sz="2400" b="1" smtClean="0">
                <a:solidFill>
                  <a:srgbClr val="000000"/>
                </a:solidFill>
                <a:ea typeface="ＭＳ Ｐゴシック" panose="020B0600070205080204" pitchFamily="34" charset="-128"/>
              </a:rPr>
              <a:t>The Randomized Comparative Experiment</a:t>
            </a:r>
            <a:endParaRPr lang="en-US" altLang="en-US" sz="2400" smtClean="0">
              <a:solidFill>
                <a:srgbClr val="000000"/>
              </a:solidFill>
              <a:ea typeface="ＭＳ Ｐゴシック" panose="020B0600070205080204" pitchFamily="34" charset="-128"/>
            </a:endParaRPr>
          </a:p>
        </p:txBody>
      </p:sp>
      <p:sp>
        <p:nvSpPr>
          <p:cNvPr id="19" name="TextBox 18"/>
          <p:cNvSpPr txBox="1"/>
          <p:nvPr/>
        </p:nvSpPr>
        <p:spPr>
          <a:xfrm>
            <a:off x="693738" y="1073150"/>
            <a:ext cx="7302500" cy="170815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lvl1pPr eaLnBrk="0" hangingPunct="0">
              <a:defRPr sz="2400">
                <a:solidFill>
                  <a:schemeClr val="tx1"/>
                </a:solidFill>
                <a:latin typeface="Arial" charset="0"/>
                <a:ea typeface="ＭＳ Ｐゴシック" pitchFamily="34" charset="-128"/>
              </a:defRPr>
            </a:lvl1pPr>
            <a:lvl2pPr marL="37931725" indent="-37474525" eaLnBrk="0" hangingPunct="0">
              <a:defRPr sz="2400">
                <a:solidFill>
                  <a:schemeClr val="tx1"/>
                </a:solidFill>
                <a:latin typeface="Arial" charset="0"/>
                <a:ea typeface="ＭＳ Ｐゴシック" pitchFamily="34" charset="-128"/>
              </a:defRPr>
            </a:lvl2pPr>
            <a:lvl3pPr eaLnBrk="0" hangingPunct="0">
              <a:defRPr sz="2400">
                <a:solidFill>
                  <a:schemeClr val="tx1"/>
                </a:solidFill>
                <a:latin typeface="Arial" charset="0"/>
                <a:ea typeface="ＭＳ Ｐゴシック" pitchFamily="34" charset="-128"/>
              </a:defRPr>
            </a:lvl3pPr>
            <a:lvl4pPr eaLnBrk="0" hangingPunct="0">
              <a:defRPr sz="2400">
                <a:solidFill>
                  <a:schemeClr val="tx1"/>
                </a:solidFill>
                <a:latin typeface="Arial" charset="0"/>
                <a:ea typeface="ＭＳ Ｐゴシック" pitchFamily="34" charset="-128"/>
              </a:defRPr>
            </a:lvl4pPr>
            <a:lvl5pPr eaLnBrk="0" hangingPunct="0">
              <a:defRPr sz="2400">
                <a:solidFill>
                  <a:schemeClr val="tx1"/>
                </a:solidFill>
                <a:latin typeface="Arial" charset="0"/>
                <a:ea typeface="ＭＳ Ｐゴシック" pitchFamily="34" charset="-128"/>
              </a:defRPr>
            </a:lvl5pPr>
            <a:lvl6pPr marL="457200" eaLnBrk="0" fontAlgn="base" hangingPunct="0">
              <a:spcBef>
                <a:spcPct val="0"/>
              </a:spcBef>
              <a:spcAft>
                <a:spcPct val="0"/>
              </a:spcAft>
              <a:defRPr sz="2400">
                <a:solidFill>
                  <a:schemeClr val="tx1"/>
                </a:solidFill>
                <a:latin typeface="Arial" charset="0"/>
                <a:ea typeface="ＭＳ Ｐゴシック" pitchFamily="34" charset="-128"/>
              </a:defRPr>
            </a:lvl6pPr>
            <a:lvl7pPr marL="914400" eaLnBrk="0" fontAlgn="base" hangingPunct="0">
              <a:spcBef>
                <a:spcPct val="0"/>
              </a:spcBef>
              <a:spcAft>
                <a:spcPct val="0"/>
              </a:spcAft>
              <a:defRPr sz="2400">
                <a:solidFill>
                  <a:schemeClr val="tx1"/>
                </a:solidFill>
                <a:latin typeface="Arial" charset="0"/>
                <a:ea typeface="ＭＳ Ｐゴシック" pitchFamily="34" charset="-128"/>
              </a:defRPr>
            </a:lvl7pPr>
            <a:lvl8pPr marL="1371600" eaLnBrk="0" fontAlgn="base" hangingPunct="0">
              <a:spcBef>
                <a:spcPct val="0"/>
              </a:spcBef>
              <a:spcAft>
                <a:spcPct val="0"/>
              </a:spcAft>
              <a:defRPr sz="2400">
                <a:solidFill>
                  <a:schemeClr val="tx1"/>
                </a:solidFill>
                <a:latin typeface="Arial" charset="0"/>
                <a:ea typeface="ＭＳ Ｐゴシック" pitchFamily="34" charset="-128"/>
              </a:defRPr>
            </a:lvl8pPr>
            <a:lvl9pPr marL="18288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defRPr/>
            </a:pPr>
            <a:r>
              <a:rPr lang="en-US" altLang="en-US" sz="2000" b="1" u="sng" smtClean="0">
                <a:solidFill>
                  <a:srgbClr val="E81F30"/>
                </a:solidFill>
              </a:rPr>
              <a:t>Definition:</a:t>
            </a:r>
            <a:endParaRPr lang="en-US" altLang="en-US" sz="2000" smtClean="0">
              <a:solidFill>
                <a:srgbClr val="FFFFFF"/>
              </a:solidFill>
            </a:endParaRPr>
          </a:p>
          <a:p>
            <a:pPr eaLnBrk="1" hangingPunct="1">
              <a:spcAft>
                <a:spcPts val="600"/>
              </a:spcAft>
              <a:defRPr/>
            </a:pPr>
            <a:r>
              <a:rPr lang="en-US" altLang="en-US" sz="2000" smtClean="0">
                <a:solidFill>
                  <a:srgbClr val="000000"/>
                </a:solidFill>
              </a:rPr>
              <a:t>In a </a:t>
            </a:r>
            <a:r>
              <a:rPr lang="en-US" altLang="en-US" sz="2000" b="1" smtClean="0">
                <a:solidFill>
                  <a:srgbClr val="000000"/>
                </a:solidFill>
              </a:rPr>
              <a:t>completely randomized design</a:t>
            </a:r>
            <a:r>
              <a:rPr lang="en-US" altLang="en-US" sz="2000" smtClean="0">
                <a:solidFill>
                  <a:srgbClr val="000000"/>
                </a:solidFill>
              </a:rPr>
              <a:t>, the treatments are assigned to all the experimental units completely by chance.</a:t>
            </a:r>
          </a:p>
          <a:p>
            <a:pPr eaLnBrk="1" hangingPunct="1">
              <a:defRPr/>
            </a:pPr>
            <a:r>
              <a:rPr lang="en-US" altLang="en-US" sz="2000" smtClean="0">
                <a:solidFill>
                  <a:srgbClr val="000000"/>
                </a:solidFill>
              </a:rPr>
              <a:t>Some experiments may include a </a:t>
            </a:r>
            <a:r>
              <a:rPr lang="en-US" altLang="en-US" sz="2000" b="1" smtClean="0">
                <a:solidFill>
                  <a:srgbClr val="000000"/>
                </a:solidFill>
              </a:rPr>
              <a:t>control group</a:t>
            </a:r>
            <a:r>
              <a:rPr lang="en-US" altLang="en-US" sz="2000" smtClean="0">
                <a:solidFill>
                  <a:srgbClr val="000000"/>
                </a:solidFill>
              </a:rPr>
              <a:t> that receives an inactive treatment or an existing baseline treatment.   </a:t>
            </a:r>
            <a:endParaRPr lang="en-US" altLang="en-US" sz="1000" smtClean="0">
              <a:solidFill>
                <a:srgbClr val="000000"/>
              </a:solidFill>
            </a:endParaRPr>
          </a:p>
        </p:txBody>
      </p:sp>
      <p:sp>
        <p:nvSpPr>
          <p:cNvPr id="5" name="Rounded Rectangle 4"/>
          <p:cNvSpPr/>
          <p:nvPr/>
        </p:nvSpPr>
        <p:spPr>
          <a:xfrm>
            <a:off x="241300" y="4400550"/>
            <a:ext cx="1409700" cy="927100"/>
          </a:xfrm>
          <a:prstGeom prst="round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b="1" dirty="0">
                <a:solidFill>
                  <a:srgbClr val="000000"/>
                </a:solidFill>
              </a:rPr>
              <a:t>Experimental Units</a:t>
            </a:r>
          </a:p>
        </p:txBody>
      </p:sp>
      <p:grpSp>
        <p:nvGrpSpPr>
          <p:cNvPr id="3" name="Group 20"/>
          <p:cNvGrpSpPr>
            <a:grpSpLocks/>
          </p:cNvGrpSpPr>
          <p:nvPr/>
        </p:nvGrpSpPr>
        <p:grpSpPr bwMode="auto">
          <a:xfrm>
            <a:off x="1701800" y="4337050"/>
            <a:ext cx="2387600" cy="1009650"/>
            <a:chOff x="1701800" y="4337050"/>
            <a:chExt cx="2387600" cy="1009650"/>
          </a:xfrm>
        </p:grpSpPr>
        <p:sp>
          <p:nvSpPr>
            <p:cNvPr id="9" name="Explosion 1 8"/>
            <p:cNvSpPr/>
            <p:nvPr/>
          </p:nvSpPr>
          <p:spPr>
            <a:xfrm>
              <a:off x="2159000" y="4337050"/>
              <a:ext cx="1930400" cy="1009650"/>
            </a:xfrm>
            <a:prstGeom prst="irregularSeal1">
              <a:avLst/>
            </a:prstGeom>
          </p:spPr>
          <p:style>
            <a:lnRef idx="1">
              <a:schemeClr val="accent5"/>
            </a:lnRef>
            <a:fillRef idx="3">
              <a:schemeClr val="accent5"/>
            </a:fillRef>
            <a:effectRef idx="2">
              <a:schemeClr val="accent5"/>
            </a:effectRef>
            <a:fontRef idx="minor">
              <a:schemeClr val="lt1"/>
            </a:fontRef>
          </p:style>
          <p:txBody>
            <a:bodyPr anchor="ctr"/>
            <a:lstStyle/>
            <a:p>
              <a:pPr algn="ctr">
                <a:defRPr/>
              </a:pPr>
              <a:r>
                <a:rPr lang="en-US" sz="1200" b="1" dirty="0">
                  <a:solidFill>
                    <a:srgbClr val="000000"/>
                  </a:solidFill>
                </a:rPr>
                <a:t>Random Assignment</a:t>
              </a:r>
            </a:p>
          </p:txBody>
        </p:sp>
        <p:sp>
          <p:nvSpPr>
            <p:cNvPr id="10" name="Right Arrow 9"/>
            <p:cNvSpPr/>
            <p:nvPr/>
          </p:nvSpPr>
          <p:spPr>
            <a:xfrm>
              <a:off x="1701800" y="4689475"/>
              <a:ext cx="508000" cy="301625"/>
            </a:xfrm>
            <a:prstGeom prst="rightArrow">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US"/>
            </a:p>
          </p:txBody>
        </p:sp>
      </p:grpSp>
      <p:grpSp>
        <p:nvGrpSpPr>
          <p:cNvPr id="4" name="Group 21"/>
          <p:cNvGrpSpPr>
            <a:grpSpLocks/>
          </p:cNvGrpSpPr>
          <p:nvPr/>
        </p:nvGrpSpPr>
        <p:grpSpPr bwMode="auto">
          <a:xfrm>
            <a:off x="3048000" y="3413125"/>
            <a:ext cx="1619250" cy="3038475"/>
            <a:chOff x="3047999" y="3413125"/>
            <a:chExt cx="1619251" cy="3038475"/>
          </a:xfrm>
        </p:grpSpPr>
        <p:sp>
          <p:nvSpPr>
            <p:cNvPr id="6" name="Rounded Rectangle 5"/>
            <p:cNvSpPr/>
            <p:nvPr/>
          </p:nvSpPr>
          <p:spPr>
            <a:xfrm>
              <a:off x="3702050" y="3413125"/>
              <a:ext cx="952500" cy="749300"/>
            </a:xfrm>
            <a:prstGeom prst="round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b="1" dirty="0">
                  <a:solidFill>
                    <a:srgbClr val="000000"/>
                  </a:solidFill>
                </a:rPr>
                <a:t>Group 1</a:t>
              </a:r>
            </a:p>
          </p:txBody>
        </p:sp>
        <p:sp>
          <p:nvSpPr>
            <p:cNvPr id="7" name="Rounded Rectangle 6"/>
            <p:cNvSpPr/>
            <p:nvPr/>
          </p:nvSpPr>
          <p:spPr>
            <a:xfrm>
              <a:off x="3714750" y="5702300"/>
              <a:ext cx="952500" cy="749300"/>
            </a:xfrm>
            <a:prstGeom prst="round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b="1" dirty="0">
                  <a:solidFill>
                    <a:srgbClr val="000000"/>
                  </a:solidFill>
                </a:rPr>
                <a:t>Group 2</a:t>
              </a:r>
            </a:p>
          </p:txBody>
        </p:sp>
        <p:sp>
          <p:nvSpPr>
            <p:cNvPr id="11" name="Right Arrow 10"/>
            <p:cNvSpPr/>
            <p:nvPr/>
          </p:nvSpPr>
          <p:spPr>
            <a:xfrm rot="18948850">
              <a:off x="3047999" y="3954900"/>
              <a:ext cx="692150" cy="238125"/>
            </a:xfrm>
            <a:prstGeom prst="rightArrow">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US"/>
            </a:p>
          </p:txBody>
        </p:sp>
        <p:sp>
          <p:nvSpPr>
            <p:cNvPr id="12" name="Right Arrow 11"/>
            <p:cNvSpPr/>
            <p:nvPr/>
          </p:nvSpPr>
          <p:spPr>
            <a:xfrm rot="2827266">
              <a:off x="3071340" y="5625753"/>
              <a:ext cx="692150" cy="238125"/>
            </a:xfrm>
            <a:prstGeom prst="rightArrow">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US"/>
            </a:p>
          </p:txBody>
        </p:sp>
      </p:grpSp>
      <p:grpSp>
        <p:nvGrpSpPr>
          <p:cNvPr id="8" name="Group 22"/>
          <p:cNvGrpSpPr>
            <a:grpSpLocks/>
          </p:cNvGrpSpPr>
          <p:nvPr/>
        </p:nvGrpSpPr>
        <p:grpSpPr bwMode="auto">
          <a:xfrm>
            <a:off x="4718050" y="3373438"/>
            <a:ext cx="1822450" cy="3081337"/>
            <a:chOff x="4718050" y="3372724"/>
            <a:chExt cx="1822450" cy="3081360"/>
          </a:xfrm>
        </p:grpSpPr>
        <p:sp>
          <p:nvSpPr>
            <p:cNvPr id="13" name="Right Arrow 12"/>
            <p:cNvSpPr/>
            <p:nvPr/>
          </p:nvSpPr>
          <p:spPr>
            <a:xfrm>
              <a:off x="4718050" y="3628311"/>
              <a:ext cx="692150" cy="238125"/>
            </a:xfrm>
            <a:prstGeom prst="rightArrow">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US"/>
            </a:p>
          </p:txBody>
        </p:sp>
        <p:sp>
          <p:nvSpPr>
            <p:cNvPr id="14" name="Right Arrow 13"/>
            <p:cNvSpPr/>
            <p:nvPr/>
          </p:nvSpPr>
          <p:spPr>
            <a:xfrm>
              <a:off x="4718050" y="5960371"/>
              <a:ext cx="692150" cy="238125"/>
            </a:xfrm>
            <a:prstGeom prst="rightArrow">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US"/>
            </a:p>
          </p:txBody>
        </p:sp>
        <p:sp>
          <p:nvSpPr>
            <p:cNvPr id="15" name="Rounded Rectangle 14"/>
            <p:cNvSpPr/>
            <p:nvPr/>
          </p:nvSpPr>
          <p:spPr>
            <a:xfrm>
              <a:off x="5422900" y="3372724"/>
              <a:ext cx="1117600" cy="749300"/>
            </a:xfrm>
            <a:prstGeom prst="round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en-US" sz="1400" b="1" dirty="0">
                  <a:solidFill>
                    <a:srgbClr val="000000"/>
                  </a:solidFill>
                </a:rPr>
                <a:t>Treatment 1</a:t>
              </a:r>
            </a:p>
          </p:txBody>
        </p:sp>
        <p:sp>
          <p:nvSpPr>
            <p:cNvPr id="16" name="Rounded Rectangle 15"/>
            <p:cNvSpPr/>
            <p:nvPr/>
          </p:nvSpPr>
          <p:spPr>
            <a:xfrm>
              <a:off x="5422900" y="5704784"/>
              <a:ext cx="1117600" cy="749300"/>
            </a:xfrm>
            <a:prstGeom prst="round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en-US" sz="1400" b="1" dirty="0">
                  <a:solidFill>
                    <a:srgbClr val="000000"/>
                  </a:solidFill>
                </a:rPr>
                <a:t>Treatment 2</a:t>
              </a:r>
            </a:p>
          </p:txBody>
        </p:sp>
      </p:grpSp>
      <p:grpSp>
        <p:nvGrpSpPr>
          <p:cNvPr id="21" name="Group 23"/>
          <p:cNvGrpSpPr>
            <a:grpSpLocks/>
          </p:cNvGrpSpPr>
          <p:nvPr/>
        </p:nvGrpSpPr>
        <p:grpSpPr bwMode="auto">
          <a:xfrm>
            <a:off x="6488113" y="3616325"/>
            <a:ext cx="1982787" cy="2392363"/>
            <a:chOff x="6487475" y="3616854"/>
            <a:chExt cx="1983425" cy="2391580"/>
          </a:xfrm>
        </p:grpSpPr>
        <p:sp>
          <p:nvSpPr>
            <p:cNvPr id="17" name="Right Arrow 16"/>
            <p:cNvSpPr/>
            <p:nvPr/>
          </p:nvSpPr>
          <p:spPr>
            <a:xfrm rot="18948850">
              <a:off x="6487475" y="5770309"/>
              <a:ext cx="692150" cy="238125"/>
            </a:xfrm>
            <a:prstGeom prst="rightArrow">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US"/>
            </a:p>
          </p:txBody>
        </p:sp>
        <p:sp>
          <p:nvSpPr>
            <p:cNvPr id="18" name="Right Arrow 17"/>
            <p:cNvSpPr/>
            <p:nvPr/>
          </p:nvSpPr>
          <p:spPr>
            <a:xfrm rot="2827266">
              <a:off x="6495890" y="3843866"/>
              <a:ext cx="692150" cy="238125"/>
            </a:xfrm>
            <a:prstGeom prst="rightArrow">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US"/>
            </a:p>
          </p:txBody>
        </p:sp>
        <p:sp>
          <p:nvSpPr>
            <p:cNvPr id="20" name="Folded Corner 19"/>
            <p:cNvSpPr/>
            <p:nvPr/>
          </p:nvSpPr>
          <p:spPr>
            <a:xfrm>
              <a:off x="7226300" y="4122024"/>
              <a:ext cx="1244600" cy="1577284"/>
            </a:xfrm>
            <a:prstGeom prst="foldedCorner">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b="1" dirty="0">
                  <a:solidFill>
                    <a:srgbClr val="000000"/>
                  </a:solidFill>
                </a:rPr>
                <a:t>Compare Results</a:t>
              </a: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childTnLst>
                                </p:cTn>
                              </p:par>
                            </p:childTnLst>
                          </p:cTn>
                        </p:par>
                        <p:par>
                          <p:cTn id="13" fill="hold" nodeType="afterGroup">
                            <p:stCondLst>
                              <p:cond delay="1000"/>
                            </p:stCondLst>
                            <p:childTnLst>
                              <p:par>
                                <p:cTn id="14" presetID="10" presetClass="entr" presetSubtype="0"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1000"/>
                                        <p:tgtEl>
                                          <p:spTgt spid="4"/>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nodeType="click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fade">
                                      <p:cBhvr>
                                        <p:cTn id="26"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Vertical Title 1"/>
          <p:cNvSpPr>
            <a:spLocks noGrp="1"/>
          </p:cNvSpPr>
          <p:nvPr>
            <p:ph type="title" orient="vert"/>
          </p:nvPr>
        </p:nvSpPr>
        <p:spPr>
          <a:xfrm>
            <a:off x="7996238" y="954088"/>
            <a:ext cx="681037" cy="5172075"/>
          </a:xfrm>
        </p:spPr>
        <p:txBody>
          <a:bodyPr/>
          <a:lstStyle/>
          <a:p>
            <a:pPr eaLnBrk="1" hangingPunct="1"/>
            <a:r>
              <a:rPr lang="en-US" altLang="en-US" sz="2200" smtClean="0">
                <a:solidFill>
                  <a:srgbClr val="E81F30"/>
                </a:solidFill>
                <a:ea typeface="ＭＳ Ｐゴシック" panose="020B0600070205080204" pitchFamily="34" charset="-128"/>
              </a:rPr>
              <a:t>Experiment</a:t>
            </a:r>
          </a:p>
        </p:txBody>
      </p:sp>
      <p:sp>
        <p:nvSpPr>
          <p:cNvPr id="29699" name="Vertical Text Placeholder 2"/>
          <p:cNvSpPr>
            <a:spLocks noGrp="1"/>
          </p:cNvSpPr>
          <p:nvPr>
            <p:ph type="body" orient="vert" idx="1"/>
          </p:nvPr>
        </p:nvSpPr>
        <p:spPr>
          <a:xfrm rot="16200000">
            <a:off x="3009107" y="-2028031"/>
            <a:ext cx="2598737" cy="7375525"/>
          </a:xfrm>
        </p:spPr>
        <p:txBody>
          <a:bodyPr/>
          <a:lstStyle/>
          <a:p>
            <a:pPr marL="0" indent="0" eaLnBrk="1" hangingPunct="1">
              <a:buNone/>
              <a:defRPr/>
            </a:pPr>
            <a:r>
              <a:rPr lang="en-US" altLang="en-US" sz="2400" b="1" dirty="0" smtClean="0">
                <a:solidFill>
                  <a:srgbClr val="000000"/>
                </a:solidFill>
                <a:ea typeface="ＭＳ Ｐゴシック" pitchFamily="34" charset="-128"/>
              </a:rPr>
              <a:t>Example 1</a:t>
            </a:r>
            <a:endParaRPr lang="en-US" altLang="en-US" sz="2400" dirty="0" smtClean="0">
              <a:solidFill>
                <a:srgbClr val="000000"/>
              </a:solidFill>
              <a:ea typeface="ＭＳ Ｐゴシック" pitchFamily="34" charset="-128"/>
            </a:endParaRPr>
          </a:p>
          <a:p>
            <a:pPr marL="0" indent="0">
              <a:buNone/>
              <a:defRPr/>
            </a:pPr>
            <a:r>
              <a:rPr lang="en-US" dirty="0"/>
              <a:t>School officials want to determine how effective Project 2400 is for preparing students for the SAT.  30 college-bound juniors were selected and randomly assigned to one of two groups.  15 participated in Project 2400 and the other 15 were left to prepare for the SAT on their own.  After the SAT was taken, scores were compared. Draw the experimental design</a:t>
            </a:r>
            <a:r>
              <a:rPr lang="en-US" dirty="0" smtClean="0"/>
              <a:t>.</a:t>
            </a:r>
            <a:endParaRPr lang="en-US" dirty="0"/>
          </a:p>
        </p:txBody>
      </p:sp>
    </p:spTree>
    <p:extLst>
      <p:ext uri="{BB962C8B-B14F-4D97-AF65-F5344CB8AC3E}">
        <p14:creationId xmlns:p14="http://schemas.microsoft.com/office/powerpoint/2010/main" val="3331487864"/>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Vertical Title 1"/>
          <p:cNvSpPr>
            <a:spLocks noGrp="1"/>
          </p:cNvSpPr>
          <p:nvPr>
            <p:ph type="title" orient="vert"/>
          </p:nvPr>
        </p:nvSpPr>
        <p:spPr>
          <a:xfrm>
            <a:off x="7996238" y="954088"/>
            <a:ext cx="681037" cy="5172075"/>
          </a:xfrm>
        </p:spPr>
        <p:txBody>
          <a:bodyPr/>
          <a:lstStyle/>
          <a:p>
            <a:pPr eaLnBrk="1" hangingPunct="1"/>
            <a:r>
              <a:rPr lang="en-US" altLang="en-US" sz="2200" smtClean="0">
                <a:solidFill>
                  <a:srgbClr val="E81F30"/>
                </a:solidFill>
                <a:ea typeface="ＭＳ Ｐゴシック" panose="020B0600070205080204" pitchFamily="34" charset="-128"/>
              </a:rPr>
              <a:t>Experiment</a:t>
            </a:r>
          </a:p>
        </p:txBody>
      </p:sp>
      <p:sp>
        <p:nvSpPr>
          <p:cNvPr id="29699" name="Vertical Text Placeholder 2"/>
          <p:cNvSpPr>
            <a:spLocks noGrp="1"/>
          </p:cNvSpPr>
          <p:nvPr>
            <p:ph type="body" orient="vert" idx="1"/>
          </p:nvPr>
        </p:nvSpPr>
        <p:spPr>
          <a:xfrm rot="16200000">
            <a:off x="3009107" y="-2028031"/>
            <a:ext cx="2598737" cy="7375525"/>
          </a:xfrm>
        </p:spPr>
        <p:txBody>
          <a:bodyPr/>
          <a:lstStyle/>
          <a:p>
            <a:pPr marL="0" indent="0" eaLnBrk="1" hangingPunct="1">
              <a:buNone/>
              <a:defRPr/>
            </a:pPr>
            <a:r>
              <a:rPr lang="en-US" altLang="en-US" sz="2400" b="1" dirty="0" smtClean="0">
                <a:solidFill>
                  <a:srgbClr val="000000"/>
                </a:solidFill>
                <a:ea typeface="ＭＳ Ｐゴシック" pitchFamily="34" charset="-128"/>
              </a:rPr>
              <a:t>Example 2</a:t>
            </a:r>
            <a:endParaRPr lang="en-US" altLang="en-US" sz="2400" dirty="0" smtClean="0">
              <a:solidFill>
                <a:srgbClr val="000000"/>
              </a:solidFill>
              <a:ea typeface="ＭＳ Ｐゴシック" pitchFamily="34" charset="-128"/>
            </a:endParaRPr>
          </a:p>
          <a:p>
            <a:pPr marL="0" indent="0">
              <a:buNone/>
              <a:defRPr/>
            </a:pPr>
            <a:r>
              <a:rPr lang="en-US" dirty="0"/>
              <a:t>An electric company wants to determine the effect of consumer information on energy conservation.  One alternative is to install a digital display inside the house to show electricity usage. A second, cheaper, alternative is to provide a chart to the customer so they can go outside and record usage numbers from the meter.  A control group will receive information on energy conservation but no tools. Outline a completely randomized experiment involving 60 families</a:t>
            </a:r>
            <a:r>
              <a:rPr lang="en-US" dirty="0" smtClean="0"/>
              <a:t>.</a:t>
            </a:r>
            <a:endParaRPr lang="en-US" dirty="0"/>
          </a:p>
        </p:txBody>
      </p:sp>
    </p:spTree>
    <p:extLst>
      <p:ext uri="{BB962C8B-B14F-4D97-AF65-F5344CB8AC3E}">
        <p14:creationId xmlns:p14="http://schemas.microsoft.com/office/powerpoint/2010/main" val="304776286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p:cNvSpPr>
            <a:spLocks noGrp="1"/>
          </p:cNvSpPr>
          <p:nvPr>
            <p:ph type="title"/>
          </p:nvPr>
        </p:nvSpPr>
        <p:spPr/>
        <p:txBody>
          <a:bodyPr/>
          <a:lstStyle/>
          <a:p>
            <a:pPr eaLnBrk="1" hangingPunct="1"/>
            <a:r>
              <a:rPr lang="en-US" altLang="en-US" sz="3000" b="1" smtClean="0">
                <a:solidFill>
                  <a:srgbClr val="E81F30"/>
                </a:solidFill>
                <a:ea typeface="ＭＳ Ｐゴシック" panose="020B0600070205080204" pitchFamily="34" charset="-128"/>
              </a:rPr>
              <a:t>Section 4.2</a:t>
            </a:r>
            <a:br>
              <a:rPr lang="en-US" altLang="en-US" sz="3000" b="1" smtClean="0">
                <a:solidFill>
                  <a:srgbClr val="E81F30"/>
                </a:solidFill>
                <a:ea typeface="ＭＳ Ｐゴシック" panose="020B0600070205080204" pitchFamily="34" charset="-128"/>
              </a:rPr>
            </a:br>
            <a:r>
              <a:rPr lang="en-US" altLang="en-US" sz="3000" b="1" smtClean="0">
                <a:solidFill>
                  <a:srgbClr val="E81F30"/>
                </a:solidFill>
                <a:ea typeface="ＭＳ Ｐゴシック" panose="020B0600070205080204" pitchFamily="34" charset="-128"/>
              </a:rPr>
              <a:t>Experiments</a:t>
            </a:r>
          </a:p>
        </p:txBody>
      </p:sp>
      <p:sp>
        <p:nvSpPr>
          <p:cNvPr id="87043" name="Content Placeholder 2"/>
          <p:cNvSpPr>
            <a:spLocks noGrp="1"/>
          </p:cNvSpPr>
          <p:nvPr>
            <p:ph sz="half" idx="2"/>
          </p:nvPr>
        </p:nvSpPr>
        <p:spPr>
          <a:xfrm>
            <a:off x="496888" y="2447925"/>
            <a:ext cx="8402637" cy="4102100"/>
          </a:xfrm>
        </p:spPr>
        <p:txBody>
          <a:bodyPr/>
          <a:lstStyle/>
          <a:p>
            <a:pPr eaLnBrk="1" hangingPunct="1">
              <a:spcAft>
                <a:spcPts val="2400"/>
              </a:spcAft>
              <a:buFont typeface="Wingdings" panose="05000000000000000000" pitchFamily="2" charset="2"/>
              <a:buNone/>
            </a:pPr>
            <a:r>
              <a:rPr lang="en-US" altLang="en-US" sz="2000" smtClean="0">
                <a:solidFill>
                  <a:srgbClr val="000000"/>
                </a:solidFill>
                <a:ea typeface="ＭＳ Ｐゴシック" panose="020B0600070205080204" pitchFamily="34" charset="-128"/>
              </a:rPr>
              <a:t>After this section, you should be able to…</a:t>
            </a:r>
          </a:p>
          <a:p>
            <a:pPr lvl="1" eaLnBrk="1" hangingPunct="1">
              <a:spcAft>
                <a:spcPts val="1200"/>
              </a:spcAft>
              <a:buClr>
                <a:srgbClr val="E81F30"/>
              </a:buClr>
              <a:buFont typeface="Wingdings" panose="05000000000000000000" pitchFamily="2" charset="2"/>
              <a:buChar char="ü"/>
            </a:pPr>
            <a:r>
              <a:rPr lang="en-US" altLang="en-US" sz="2000" smtClean="0">
                <a:solidFill>
                  <a:srgbClr val="000000"/>
                </a:solidFill>
                <a:ea typeface="ＭＳ Ｐゴシック" panose="020B0600070205080204" pitchFamily="34" charset="-128"/>
              </a:rPr>
              <a:t>DISTINGUISH observational studies from experiments</a:t>
            </a:r>
          </a:p>
          <a:p>
            <a:pPr lvl="1" eaLnBrk="1" hangingPunct="1">
              <a:spcAft>
                <a:spcPts val="1200"/>
              </a:spcAft>
              <a:buClr>
                <a:srgbClr val="E81F30"/>
              </a:buClr>
              <a:buFont typeface="Wingdings" panose="05000000000000000000" pitchFamily="2" charset="2"/>
              <a:buChar char="ü"/>
            </a:pPr>
            <a:r>
              <a:rPr lang="en-US" altLang="en-US" sz="2000" smtClean="0">
                <a:solidFill>
                  <a:srgbClr val="000000"/>
                </a:solidFill>
                <a:ea typeface="ＭＳ Ｐゴシック" panose="020B0600070205080204" pitchFamily="34" charset="-128"/>
              </a:rPr>
              <a:t>DESCRIBE the language of experiments</a:t>
            </a:r>
          </a:p>
          <a:p>
            <a:pPr lvl="1" eaLnBrk="1" hangingPunct="1">
              <a:spcAft>
                <a:spcPts val="1200"/>
              </a:spcAft>
              <a:buClr>
                <a:srgbClr val="E81F30"/>
              </a:buClr>
              <a:buFont typeface="Wingdings" panose="05000000000000000000" pitchFamily="2" charset="2"/>
              <a:buChar char="ü"/>
            </a:pPr>
            <a:r>
              <a:rPr lang="en-US" altLang="en-US" sz="2000" smtClean="0">
                <a:solidFill>
                  <a:srgbClr val="000000"/>
                </a:solidFill>
                <a:ea typeface="ＭＳ Ｐゴシック" panose="020B0600070205080204" pitchFamily="34" charset="-128"/>
              </a:rPr>
              <a:t>APPLY the three principles of experimental design</a:t>
            </a:r>
          </a:p>
          <a:p>
            <a:pPr lvl="1" eaLnBrk="1" hangingPunct="1">
              <a:spcAft>
                <a:spcPts val="1200"/>
              </a:spcAft>
              <a:buClr>
                <a:srgbClr val="E81F30"/>
              </a:buClr>
              <a:buFont typeface="Wingdings" panose="05000000000000000000" pitchFamily="2" charset="2"/>
              <a:buChar char="ü"/>
            </a:pPr>
            <a:r>
              <a:rPr lang="en-US" altLang="en-US" sz="2000" smtClean="0">
                <a:solidFill>
                  <a:srgbClr val="000000"/>
                </a:solidFill>
                <a:ea typeface="ＭＳ Ｐゴシック" panose="020B0600070205080204" pitchFamily="34" charset="-128"/>
              </a:rPr>
              <a:t>DESIGN comparative experiments utilizing completely randomized designs and randomized block designs, including matched pairs design</a:t>
            </a:r>
          </a:p>
        </p:txBody>
      </p:sp>
      <p:sp>
        <p:nvSpPr>
          <p:cNvPr id="5" name="Text Placeholder 4"/>
          <p:cNvSpPr>
            <a:spLocks noGrp="1"/>
          </p:cNvSpPr>
          <p:nvPr>
            <p:ph type="body" idx="1"/>
          </p:nvPr>
        </p:nvSpPr>
        <p:spPr>
          <a:xfrm>
            <a:off x="496888" y="2070100"/>
            <a:ext cx="7683500" cy="323850"/>
          </a:xfrm>
        </p:spPr>
        <p:txBody>
          <a:bodyPr/>
          <a:lstStyle/>
          <a:p>
            <a:pPr algn="l" eaLnBrk="1" hangingPunct="1">
              <a:spcBef>
                <a:spcPct val="0"/>
              </a:spcBef>
              <a:defRPr/>
            </a:pPr>
            <a:r>
              <a:rPr lang="en-US" altLang="en-US" b="1" smtClean="0">
                <a:ea typeface="ＭＳ Ｐゴシック" pitchFamily="34" charset="-128"/>
              </a:rPr>
              <a:t>Learning Objectives</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Vertical Title 1"/>
          <p:cNvSpPr>
            <a:spLocks noGrp="1"/>
          </p:cNvSpPr>
          <p:nvPr>
            <p:ph type="title" orient="vert"/>
          </p:nvPr>
        </p:nvSpPr>
        <p:spPr>
          <a:xfrm>
            <a:off x="7996238" y="954088"/>
            <a:ext cx="681037" cy="5172075"/>
          </a:xfrm>
        </p:spPr>
        <p:txBody>
          <a:bodyPr/>
          <a:lstStyle/>
          <a:p>
            <a:pPr eaLnBrk="1" hangingPunct="1"/>
            <a:r>
              <a:rPr lang="en-US" altLang="en-US" sz="2200" smtClean="0">
                <a:solidFill>
                  <a:srgbClr val="E81F30"/>
                </a:solidFill>
                <a:ea typeface="ＭＳ Ｐゴシック" panose="020B0600070205080204" pitchFamily="34" charset="-128"/>
              </a:rPr>
              <a:t>Experiments</a:t>
            </a:r>
          </a:p>
        </p:txBody>
      </p:sp>
      <p:sp>
        <p:nvSpPr>
          <p:cNvPr id="89091" name="Vertical Text Placeholder 2"/>
          <p:cNvSpPr>
            <a:spLocks noGrp="1"/>
          </p:cNvSpPr>
          <p:nvPr>
            <p:ph type="body" orient="vert" idx="1"/>
          </p:nvPr>
        </p:nvSpPr>
        <p:spPr>
          <a:xfrm rot="16200000">
            <a:off x="3218657" y="-2237581"/>
            <a:ext cx="2179637" cy="7375525"/>
          </a:xfrm>
        </p:spPr>
        <p:txBody>
          <a:bodyPr/>
          <a:lstStyle/>
          <a:p>
            <a:pPr eaLnBrk="1" hangingPunct="1"/>
            <a:r>
              <a:rPr lang="en-US" altLang="en-US" sz="2400" b="1" smtClean="0">
                <a:solidFill>
                  <a:srgbClr val="000000"/>
                </a:solidFill>
                <a:ea typeface="ＭＳ Ｐゴシック" panose="020B0600070205080204" pitchFamily="34" charset="-128"/>
              </a:rPr>
              <a:t>Observational Study versus Experiment</a:t>
            </a:r>
            <a:endParaRPr lang="en-US" altLang="en-US" sz="2400" smtClean="0">
              <a:solidFill>
                <a:srgbClr val="000000"/>
              </a:solidFill>
              <a:ea typeface="ＭＳ Ｐゴシック" panose="020B0600070205080204" pitchFamily="34" charset="-128"/>
            </a:endParaRPr>
          </a:p>
          <a:p>
            <a:pPr>
              <a:buFont typeface="Wingdings" panose="05000000000000000000" pitchFamily="2" charset="2"/>
              <a:buNone/>
            </a:pPr>
            <a:r>
              <a:rPr lang="en-US" altLang="en-US" smtClean="0">
                <a:solidFill>
                  <a:srgbClr val="000000"/>
                </a:solidFill>
                <a:ea typeface="ＭＳ Ｐゴシック" panose="020B0600070205080204" pitchFamily="34" charset="-128"/>
              </a:rPr>
              <a:t>Observational studies of the effect of one variable on another often fail because of </a:t>
            </a:r>
            <a:r>
              <a:rPr lang="en-US" altLang="en-US" b="1" smtClean="0">
                <a:solidFill>
                  <a:srgbClr val="000000"/>
                </a:solidFill>
                <a:ea typeface="ＭＳ Ｐゴシック" panose="020B0600070205080204" pitchFamily="34" charset="-128"/>
              </a:rPr>
              <a:t>confounding </a:t>
            </a:r>
            <a:r>
              <a:rPr lang="en-US" altLang="en-US" smtClean="0">
                <a:solidFill>
                  <a:srgbClr val="000000"/>
                </a:solidFill>
                <a:ea typeface="ＭＳ Ｐゴシック" panose="020B0600070205080204" pitchFamily="34" charset="-128"/>
              </a:rPr>
              <a:t>between the explanatory variable and one or more </a:t>
            </a:r>
            <a:r>
              <a:rPr lang="en-US" altLang="en-US" b="1" smtClean="0">
                <a:solidFill>
                  <a:srgbClr val="000000"/>
                </a:solidFill>
                <a:ea typeface="ＭＳ Ｐゴシック" panose="020B0600070205080204" pitchFamily="34" charset="-128"/>
              </a:rPr>
              <a:t>lurking variables.</a:t>
            </a:r>
          </a:p>
        </p:txBody>
      </p:sp>
      <p:sp>
        <p:nvSpPr>
          <p:cNvPr id="19" name="TextBox 18"/>
          <p:cNvSpPr txBox="1"/>
          <p:nvPr/>
        </p:nvSpPr>
        <p:spPr>
          <a:xfrm>
            <a:off x="620713" y="2284413"/>
            <a:ext cx="7375525" cy="249237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lvl1pPr eaLnBrk="0" hangingPunct="0">
              <a:defRPr sz="2400">
                <a:solidFill>
                  <a:schemeClr val="tx1"/>
                </a:solidFill>
                <a:latin typeface="Arial" charset="0"/>
                <a:ea typeface="ＭＳ Ｐゴシック" pitchFamily="34" charset="-128"/>
              </a:defRPr>
            </a:lvl1pPr>
            <a:lvl2pPr marL="37931725" indent="-37474525" eaLnBrk="0" hangingPunct="0">
              <a:defRPr sz="2400">
                <a:solidFill>
                  <a:schemeClr val="tx1"/>
                </a:solidFill>
                <a:latin typeface="Arial" charset="0"/>
                <a:ea typeface="ＭＳ Ｐゴシック" pitchFamily="34" charset="-128"/>
              </a:defRPr>
            </a:lvl2pPr>
            <a:lvl3pPr eaLnBrk="0" hangingPunct="0">
              <a:defRPr sz="2400">
                <a:solidFill>
                  <a:schemeClr val="tx1"/>
                </a:solidFill>
                <a:latin typeface="Arial" charset="0"/>
                <a:ea typeface="ＭＳ Ｐゴシック" pitchFamily="34" charset="-128"/>
              </a:defRPr>
            </a:lvl3pPr>
            <a:lvl4pPr eaLnBrk="0" hangingPunct="0">
              <a:defRPr sz="2400">
                <a:solidFill>
                  <a:schemeClr val="tx1"/>
                </a:solidFill>
                <a:latin typeface="Arial" charset="0"/>
                <a:ea typeface="ＭＳ Ｐゴシック" pitchFamily="34" charset="-128"/>
              </a:defRPr>
            </a:lvl4pPr>
            <a:lvl5pPr eaLnBrk="0" hangingPunct="0">
              <a:defRPr sz="2400">
                <a:solidFill>
                  <a:schemeClr val="tx1"/>
                </a:solidFill>
                <a:latin typeface="Arial" charset="0"/>
                <a:ea typeface="ＭＳ Ｐゴシック" pitchFamily="34" charset="-128"/>
              </a:defRPr>
            </a:lvl5pPr>
            <a:lvl6pPr marL="457200" eaLnBrk="0" fontAlgn="base" hangingPunct="0">
              <a:spcBef>
                <a:spcPct val="0"/>
              </a:spcBef>
              <a:spcAft>
                <a:spcPct val="0"/>
              </a:spcAft>
              <a:defRPr sz="2400">
                <a:solidFill>
                  <a:schemeClr val="tx1"/>
                </a:solidFill>
                <a:latin typeface="Arial" charset="0"/>
                <a:ea typeface="ＭＳ Ｐゴシック" pitchFamily="34" charset="-128"/>
              </a:defRPr>
            </a:lvl6pPr>
            <a:lvl7pPr marL="914400" eaLnBrk="0" fontAlgn="base" hangingPunct="0">
              <a:spcBef>
                <a:spcPct val="0"/>
              </a:spcBef>
              <a:spcAft>
                <a:spcPct val="0"/>
              </a:spcAft>
              <a:defRPr sz="2400">
                <a:solidFill>
                  <a:schemeClr val="tx1"/>
                </a:solidFill>
                <a:latin typeface="Arial" charset="0"/>
                <a:ea typeface="ＭＳ Ｐゴシック" pitchFamily="34" charset="-128"/>
              </a:defRPr>
            </a:lvl7pPr>
            <a:lvl8pPr marL="1371600" eaLnBrk="0" fontAlgn="base" hangingPunct="0">
              <a:spcBef>
                <a:spcPct val="0"/>
              </a:spcBef>
              <a:spcAft>
                <a:spcPct val="0"/>
              </a:spcAft>
              <a:defRPr sz="2400">
                <a:solidFill>
                  <a:schemeClr val="tx1"/>
                </a:solidFill>
                <a:latin typeface="Arial" charset="0"/>
                <a:ea typeface="ＭＳ Ｐゴシック" pitchFamily="34" charset="-128"/>
              </a:defRPr>
            </a:lvl8pPr>
            <a:lvl9pPr marL="18288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defRPr/>
            </a:pPr>
            <a:r>
              <a:rPr lang="en-US" altLang="en-US" sz="2000" b="1" u="sng" dirty="0" smtClean="0">
                <a:solidFill>
                  <a:srgbClr val="E81F30"/>
                </a:solidFill>
              </a:rPr>
              <a:t>Definition:</a:t>
            </a:r>
          </a:p>
          <a:p>
            <a:pPr eaLnBrk="1" hangingPunct="1">
              <a:defRPr/>
            </a:pPr>
            <a:endParaRPr lang="en-US" altLang="en-US" sz="600" b="1" u="sng" dirty="0" smtClean="0">
              <a:solidFill>
                <a:srgbClr val="E81F30"/>
              </a:solidFill>
            </a:endParaRPr>
          </a:p>
          <a:p>
            <a:pPr eaLnBrk="1" hangingPunct="1">
              <a:spcAft>
                <a:spcPts val="1200"/>
              </a:spcAft>
              <a:defRPr/>
            </a:pPr>
            <a:r>
              <a:rPr lang="en-US" altLang="en-US" sz="2000" dirty="0" smtClean="0">
                <a:solidFill>
                  <a:srgbClr val="000000"/>
                </a:solidFill>
              </a:rPr>
              <a:t>A </a:t>
            </a:r>
            <a:r>
              <a:rPr lang="en-US" altLang="en-US" sz="2000" b="1" dirty="0" smtClean="0">
                <a:solidFill>
                  <a:srgbClr val="000000"/>
                </a:solidFill>
              </a:rPr>
              <a:t>lurking variable </a:t>
            </a:r>
            <a:r>
              <a:rPr lang="en-US" altLang="en-US" sz="2000" dirty="0" smtClean="0">
                <a:solidFill>
                  <a:srgbClr val="000000"/>
                </a:solidFill>
              </a:rPr>
              <a:t>is a variable that is not among the explanatory or response variables in a study but that may influence the response variable.</a:t>
            </a:r>
          </a:p>
          <a:p>
            <a:pPr eaLnBrk="1" hangingPunct="1">
              <a:defRPr/>
            </a:pPr>
            <a:r>
              <a:rPr lang="en-US" altLang="en-US" sz="2000" b="1" dirty="0" smtClean="0">
                <a:solidFill>
                  <a:srgbClr val="000000"/>
                </a:solidFill>
              </a:rPr>
              <a:t>Confounding </a:t>
            </a:r>
            <a:r>
              <a:rPr lang="en-US" altLang="en-US" sz="2000" dirty="0" smtClean="0">
                <a:solidFill>
                  <a:srgbClr val="000000"/>
                </a:solidFill>
              </a:rPr>
              <a:t>occurs when two variables are associated in such a way that their effects on a response variable cannot be distinguished from each other.</a:t>
            </a:r>
          </a:p>
        </p:txBody>
      </p:sp>
      <p:pic>
        <p:nvPicPr>
          <p:cNvPr id="89093" name="Picture 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9875" y="4776788"/>
            <a:ext cx="2006600" cy="204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Vertical Title 1"/>
          <p:cNvSpPr>
            <a:spLocks noGrp="1"/>
          </p:cNvSpPr>
          <p:nvPr>
            <p:ph type="title" orient="vert"/>
          </p:nvPr>
        </p:nvSpPr>
        <p:spPr>
          <a:xfrm>
            <a:off x="7996238" y="954088"/>
            <a:ext cx="681037" cy="5172075"/>
          </a:xfrm>
        </p:spPr>
        <p:txBody>
          <a:bodyPr/>
          <a:lstStyle/>
          <a:p>
            <a:pPr eaLnBrk="1" hangingPunct="1"/>
            <a:r>
              <a:rPr lang="en-US" altLang="en-US" sz="2200" smtClean="0">
                <a:solidFill>
                  <a:srgbClr val="E81F30"/>
                </a:solidFill>
                <a:ea typeface="ＭＳ Ｐゴシック" panose="020B0600070205080204" pitchFamily="34" charset="-128"/>
              </a:rPr>
              <a:t>Experiments</a:t>
            </a:r>
          </a:p>
        </p:txBody>
      </p:sp>
      <p:sp>
        <p:nvSpPr>
          <p:cNvPr id="89091" name="Vertical Text Placeholder 2"/>
          <p:cNvSpPr>
            <a:spLocks noGrp="1"/>
          </p:cNvSpPr>
          <p:nvPr>
            <p:ph type="body" orient="vert" idx="1"/>
          </p:nvPr>
        </p:nvSpPr>
        <p:spPr>
          <a:xfrm rot="16200000">
            <a:off x="3218657" y="-2237581"/>
            <a:ext cx="2179637" cy="7375525"/>
          </a:xfrm>
        </p:spPr>
        <p:txBody>
          <a:bodyPr/>
          <a:lstStyle/>
          <a:p>
            <a:pPr eaLnBrk="1" hangingPunct="1"/>
            <a:r>
              <a:rPr lang="en-US" altLang="en-US" sz="2400" b="1" dirty="0" smtClean="0">
                <a:solidFill>
                  <a:srgbClr val="000000"/>
                </a:solidFill>
                <a:ea typeface="ＭＳ Ｐゴシック" panose="020B0600070205080204" pitchFamily="34" charset="-128"/>
              </a:rPr>
              <a:t>Confounding Variable</a:t>
            </a:r>
            <a:endParaRPr lang="en-US" altLang="en-US" sz="2400" dirty="0" smtClean="0">
              <a:solidFill>
                <a:srgbClr val="000000"/>
              </a:solidFill>
              <a:ea typeface="ＭＳ Ｐゴシック" panose="020B0600070205080204" pitchFamily="34" charset="-128"/>
            </a:endParaRPr>
          </a:p>
          <a:p>
            <a:pPr>
              <a:buNone/>
            </a:pPr>
            <a:r>
              <a:rPr lang="en-US" altLang="en-US" dirty="0" smtClean="0">
                <a:solidFill>
                  <a:srgbClr val="000000"/>
                </a:solidFill>
                <a:ea typeface="ＭＳ Ｐゴシック" panose="020B0600070205080204" pitchFamily="34" charset="-128"/>
              </a:rPr>
              <a:t>For example, a research group might design a study to determine if heavy drinkers die at a younger age.</a:t>
            </a:r>
          </a:p>
          <a:p>
            <a:pPr>
              <a:buNone/>
            </a:pPr>
            <a:r>
              <a:rPr lang="en-US" altLang="en-US" dirty="0" smtClean="0">
                <a:solidFill>
                  <a:srgbClr val="000000"/>
                </a:solidFill>
                <a:ea typeface="ＭＳ Ｐゴシック" panose="020B0600070205080204" pitchFamily="34" charset="-128"/>
              </a:rPr>
              <a:t>They proceed to design a study, and set about gathering data. Their results indeed show that people who drink excessively are likely to die at a younger age.</a:t>
            </a:r>
          </a:p>
          <a:p>
            <a:pPr>
              <a:buNone/>
            </a:pPr>
            <a:endParaRPr lang="en-US" altLang="en-US" dirty="0">
              <a:solidFill>
                <a:srgbClr val="000000"/>
              </a:solidFill>
              <a:ea typeface="ＭＳ Ｐゴシック" panose="020B0600070205080204" pitchFamily="34" charset="-128"/>
            </a:endParaRPr>
          </a:p>
          <a:p>
            <a:pPr>
              <a:buNone/>
            </a:pPr>
            <a:r>
              <a:rPr lang="en-US" altLang="en-US" dirty="0" smtClean="0">
                <a:solidFill>
                  <a:srgbClr val="000000"/>
                </a:solidFill>
                <a:ea typeface="ＭＳ Ｐゴシック" panose="020B0600070205080204" pitchFamily="34" charset="-128"/>
              </a:rPr>
              <a:t>What confounding variables could also affect how long a person lives?</a:t>
            </a:r>
          </a:p>
          <a:p>
            <a:pPr>
              <a:buNone/>
            </a:pPr>
            <a:endParaRPr lang="en-US" altLang="en-US" b="1" dirty="0">
              <a:solidFill>
                <a:srgbClr val="000000"/>
              </a:solidFill>
              <a:ea typeface="ＭＳ Ｐゴシック" panose="020B0600070205080204" pitchFamily="34" charset="-128"/>
            </a:endParaRPr>
          </a:p>
          <a:p>
            <a:pPr>
              <a:buNone/>
            </a:pPr>
            <a:endParaRPr lang="en-US" altLang="en-US" b="1" dirty="0" smtClean="0">
              <a:solidFill>
                <a:srgbClr val="000000"/>
              </a:solidFill>
              <a:ea typeface="ＭＳ Ｐゴシック" panose="020B0600070205080204" pitchFamily="34" charset="-128"/>
            </a:endParaRPr>
          </a:p>
        </p:txBody>
      </p:sp>
    </p:spTree>
    <p:extLst>
      <p:ext uri="{BB962C8B-B14F-4D97-AF65-F5344CB8AC3E}">
        <p14:creationId xmlns:p14="http://schemas.microsoft.com/office/powerpoint/2010/main" val="134840328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Vertical Title 1"/>
          <p:cNvSpPr>
            <a:spLocks noGrp="1"/>
          </p:cNvSpPr>
          <p:nvPr>
            <p:ph type="title" orient="vert"/>
          </p:nvPr>
        </p:nvSpPr>
        <p:spPr>
          <a:xfrm>
            <a:off x="7996238" y="954088"/>
            <a:ext cx="681037" cy="5172075"/>
          </a:xfrm>
        </p:spPr>
        <p:txBody>
          <a:bodyPr/>
          <a:lstStyle/>
          <a:p>
            <a:pPr eaLnBrk="1" hangingPunct="1"/>
            <a:r>
              <a:rPr lang="en-US" altLang="en-US" sz="2200" smtClean="0">
                <a:solidFill>
                  <a:srgbClr val="E81F30"/>
                </a:solidFill>
                <a:ea typeface="ＭＳ Ｐゴシック" panose="020B0600070205080204" pitchFamily="34" charset="-128"/>
              </a:rPr>
              <a:t>Experiments</a:t>
            </a:r>
          </a:p>
        </p:txBody>
      </p:sp>
      <p:sp>
        <p:nvSpPr>
          <p:cNvPr id="90115" name="Vertical Text Placeholder 2"/>
          <p:cNvSpPr>
            <a:spLocks noGrp="1"/>
          </p:cNvSpPr>
          <p:nvPr>
            <p:ph type="body" orient="vert" idx="1"/>
          </p:nvPr>
        </p:nvSpPr>
        <p:spPr>
          <a:xfrm rot="16200000">
            <a:off x="3218657" y="-2237581"/>
            <a:ext cx="2179637" cy="7375525"/>
          </a:xfrm>
        </p:spPr>
        <p:txBody>
          <a:bodyPr/>
          <a:lstStyle/>
          <a:p>
            <a:pPr eaLnBrk="1" hangingPunct="1"/>
            <a:r>
              <a:rPr lang="en-US" altLang="en-US" sz="2400" b="1" smtClean="0">
                <a:solidFill>
                  <a:srgbClr val="000000"/>
                </a:solidFill>
                <a:ea typeface="ＭＳ Ｐゴシック" panose="020B0600070205080204" pitchFamily="34" charset="-128"/>
              </a:rPr>
              <a:t>The Language of Experiments</a:t>
            </a:r>
            <a:endParaRPr lang="en-US" altLang="en-US" sz="2400" smtClean="0">
              <a:solidFill>
                <a:srgbClr val="000000"/>
              </a:solidFill>
              <a:ea typeface="ＭＳ Ｐゴシック" panose="020B0600070205080204" pitchFamily="34" charset="-128"/>
            </a:endParaRPr>
          </a:p>
          <a:p>
            <a:pPr>
              <a:buFont typeface="Wingdings" panose="05000000000000000000" pitchFamily="2" charset="2"/>
              <a:buNone/>
            </a:pPr>
            <a:r>
              <a:rPr lang="en-US" altLang="en-US" smtClean="0">
                <a:solidFill>
                  <a:srgbClr val="000000"/>
                </a:solidFill>
                <a:ea typeface="ＭＳ Ｐゴシック" panose="020B0600070205080204" pitchFamily="34" charset="-128"/>
              </a:rPr>
              <a:t>An experiment is a statistical study in which we actually do something (a </a:t>
            </a:r>
            <a:r>
              <a:rPr lang="en-US" altLang="en-US" b="1" smtClean="0">
                <a:solidFill>
                  <a:srgbClr val="000000"/>
                </a:solidFill>
                <a:ea typeface="ＭＳ Ｐゴシック" panose="020B0600070205080204" pitchFamily="34" charset="-128"/>
              </a:rPr>
              <a:t>treatment</a:t>
            </a:r>
            <a:r>
              <a:rPr lang="en-US" altLang="en-US" smtClean="0">
                <a:solidFill>
                  <a:srgbClr val="000000"/>
                </a:solidFill>
                <a:ea typeface="ＭＳ Ｐゴシック" panose="020B0600070205080204" pitchFamily="34" charset="-128"/>
              </a:rPr>
              <a:t>) to people, animals, or objects (the </a:t>
            </a:r>
            <a:r>
              <a:rPr lang="en-US" altLang="en-US" b="1" smtClean="0">
                <a:solidFill>
                  <a:srgbClr val="000000"/>
                </a:solidFill>
                <a:ea typeface="ＭＳ Ｐゴシック" panose="020B0600070205080204" pitchFamily="34" charset="-128"/>
              </a:rPr>
              <a:t>experimental units</a:t>
            </a:r>
            <a:r>
              <a:rPr lang="en-US" altLang="en-US" smtClean="0">
                <a:solidFill>
                  <a:srgbClr val="000000"/>
                </a:solidFill>
                <a:ea typeface="ＭＳ Ｐゴシック" panose="020B0600070205080204" pitchFamily="34" charset="-128"/>
              </a:rPr>
              <a:t>) to observe the </a:t>
            </a:r>
            <a:r>
              <a:rPr lang="en-US" altLang="en-US" b="1" smtClean="0">
                <a:solidFill>
                  <a:srgbClr val="000000"/>
                </a:solidFill>
                <a:ea typeface="ＭＳ Ｐゴシック" panose="020B0600070205080204" pitchFamily="34" charset="-128"/>
              </a:rPr>
              <a:t>response</a:t>
            </a:r>
            <a:r>
              <a:rPr lang="en-US" altLang="en-US" smtClean="0">
                <a:solidFill>
                  <a:srgbClr val="000000"/>
                </a:solidFill>
                <a:ea typeface="ＭＳ Ｐゴシック" panose="020B0600070205080204" pitchFamily="34" charset="-128"/>
              </a:rPr>
              <a:t>. </a:t>
            </a:r>
            <a:r>
              <a:rPr lang="en-US" altLang="en-US" smtClean="0">
                <a:ea typeface="ＭＳ Ｐゴシック" panose="020B0600070205080204" pitchFamily="34" charset="-128"/>
              </a:rPr>
              <a:t>Explanatory variables are called </a:t>
            </a:r>
            <a:r>
              <a:rPr lang="en-US" altLang="en-US" b="1" smtClean="0">
                <a:ea typeface="ＭＳ Ｐゴシック" panose="020B0600070205080204" pitchFamily="34" charset="-128"/>
              </a:rPr>
              <a:t>factors. </a:t>
            </a:r>
            <a:r>
              <a:rPr lang="en-US" altLang="en-US" smtClean="0">
                <a:solidFill>
                  <a:srgbClr val="000000"/>
                </a:solidFill>
                <a:ea typeface="ＭＳ Ｐゴシック" panose="020B0600070205080204" pitchFamily="34" charset="-128"/>
              </a:rPr>
              <a:t>Here is the basic vocabulary of experiments. </a:t>
            </a:r>
            <a:endParaRPr lang="en-US" altLang="en-US" sz="3600" smtClean="0">
              <a:solidFill>
                <a:srgbClr val="000000"/>
              </a:solidFill>
              <a:ea typeface="ＭＳ Ｐゴシック" panose="020B0600070205080204" pitchFamily="34" charset="-128"/>
            </a:endParaRPr>
          </a:p>
        </p:txBody>
      </p:sp>
      <p:sp>
        <p:nvSpPr>
          <p:cNvPr id="19" name="TextBox 18"/>
          <p:cNvSpPr txBox="1"/>
          <p:nvPr/>
        </p:nvSpPr>
        <p:spPr>
          <a:xfrm>
            <a:off x="365125" y="2705100"/>
            <a:ext cx="7631113" cy="263207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lvl1pPr eaLnBrk="0" hangingPunct="0">
              <a:defRPr sz="2400">
                <a:solidFill>
                  <a:schemeClr val="tx1"/>
                </a:solidFill>
                <a:latin typeface="Arial" charset="0"/>
                <a:ea typeface="ＭＳ Ｐゴシック" pitchFamily="34" charset="-128"/>
              </a:defRPr>
            </a:lvl1pPr>
            <a:lvl2pPr marL="37931725" indent="-37474525" eaLnBrk="0" hangingPunct="0">
              <a:defRPr sz="2400">
                <a:solidFill>
                  <a:schemeClr val="tx1"/>
                </a:solidFill>
                <a:latin typeface="Arial" charset="0"/>
                <a:ea typeface="ＭＳ Ｐゴシック" pitchFamily="34" charset="-128"/>
              </a:defRPr>
            </a:lvl2pPr>
            <a:lvl3pPr eaLnBrk="0" hangingPunct="0">
              <a:defRPr sz="2400">
                <a:solidFill>
                  <a:schemeClr val="tx1"/>
                </a:solidFill>
                <a:latin typeface="Arial" charset="0"/>
                <a:ea typeface="ＭＳ Ｐゴシック" pitchFamily="34" charset="-128"/>
              </a:defRPr>
            </a:lvl3pPr>
            <a:lvl4pPr eaLnBrk="0" hangingPunct="0">
              <a:defRPr sz="2400">
                <a:solidFill>
                  <a:schemeClr val="tx1"/>
                </a:solidFill>
                <a:latin typeface="Arial" charset="0"/>
                <a:ea typeface="ＭＳ Ｐゴシック" pitchFamily="34" charset="-128"/>
              </a:defRPr>
            </a:lvl4pPr>
            <a:lvl5pPr eaLnBrk="0" hangingPunct="0">
              <a:defRPr sz="2400">
                <a:solidFill>
                  <a:schemeClr val="tx1"/>
                </a:solidFill>
                <a:latin typeface="Arial" charset="0"/>
                <a:ea typeface="ＭＳ Ｐゴシック" pitchFamily="34" charset="-128"/>
              </a:defRPr>
            </a:lvl5pPr>
            <a:lvl6pPr marL="457200" eaLnBrk="0" fontAlgn="base" hangingPunct="0">
              <a:spcBef>
                <a:spcPct val="0"/>
              </a:spcBef>
              <a:spcAft>
                <a:spcPct val="0"/>
              </a:spcAft>
              <a:defRPr sz="2400">
                <a:solidFill>
                  <a:schemeClr val="tx1"/>
                </a:solidFill>
                <a:latin typeface="Arial" charset="0"/>
                <a:ea typeface="ＭＳ Ｐゴシック" pitchFamily="34" charset="-128"/>
              </a:defRPr>
            </a:lvl6pPr>
            <a:lvl7pPr marL="914400" eaLnBrk="0" fontAlgn="base" hangingPunct="0">
              <a:spcBef>
                <a:spcPct val="0"/>
              </a:spcBef>
              <a:spcAft>
                <a:spcPct val="0"/>
              </a:spcAft>
              <a:defRPr sz="2400">
                <a:solidFill>
                  <a:schemeClr val="tx1"/>
                </a:solidFill>
                <a:latin typeface="Arial" charset="0"/>
                <a:ea typeface="ＭＳ Ｐゴシック" pitchFamily="34" charset="-128"/>
              </a:defRPr>
            </a:lvl7pPr>
            <a:lvl8pPr marL="1371600" eaLnBrk="0" fontAlgn="base" hangingPunct="0">
              <a:spcBef>
                <a:spcPct val="0"/>
              </a:spcBef>
              <a:spcAft>
                <a:spcPct val="0"/>
              </a:spcAft>
              <a:defRPr sz="2400">
                <a:solidFill>
                  <a:schemeClr val="tx1"/>
                </a:solidFill>
                <a:latin typeface="Arial" charset="0"/>
                <a:ea typeface="ＭＳ Ｐゴシック" pitchFamily="34" charset="-128"/>
              </a:defRPr>
            </a:lvl8pPr>
            <a:lvl9pPr marL="18288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defRPr/>
            </a:pPr>
            <a:r>
              <a:rPr lang="en-US" altLang="en-US" sz="2000" b="1" u="sng" dirty="0" smtClean="0">
                <a:solidFill>
                  <a:srgbClr val="E81F30"/>
                </a:solidFill>
              </a:rPr>
              <a:t>Definition:</a:t>
            </a:r>
          </a:p>
          <a:p>
            <a:pPr eaLnBrk="1" hangingPunct="1">
              <a:spcAft>
                <a:spcPts val="600"/>
              </a:spcAft>
              <a:defRPr/>
            </a:pPr>
            <a:r>
              <a:rPr lang="en-US" altLang="en-US" sz="2000" dirty="0" smtClean="0">
                <a:solidFill>
                  <a:srgbClr val="000000"/>
                </a:solidFill>
              </a:rPr>
              <a:t>A specific condition applied to the individuals in an experiment is called a </a:t>
            </a:r>
            <a:r>
              <a:rPr lang="en-US" altLang="en-US" sz="2000" b="1" dirty="0" smtClean="0">
                <a:solidFill>
                  <a:srgbClr val="000000"/>
                </a:solidFill>
              </a:rPr>
              <a:t>treatment</a:t>
            </a:r>
            <a:r>
              <a:rPr lang="en-US" altLang="en-US" sz="2000" dirty="0" smtClean="0">
                <a:solidFill>
                  <a:srgbClr val="000000"/>
                </a:solidFill>
              </a:rPr>
              <a:t>. If an experiment has several explanatory variables, a treatment is a combination of specific values of these variables. </a:t>
            </a:r>
          </a:p>
          <a:p>
            <a:pPr eaLnBrk="1" hangingPunct="1">
              <a:defRPr/>
            </a:pPr>
            <a:r>
              <a:rPr lang="en-US" altLang="en-US" sz="2000" dirty="0" smtClean="0">
                <a:solidFill>
                  <a:srgbClr val="000000"/>
                </a:solidFill>
              </a:rPr>
              <a:t>The </a:t>
            </a:r>
            <a:r>
              <a:rPr lang="en-US" altLang="en-US" sz="2000" b="1" dirty="0" smtClean="0">
                <a:solidFill>
                  <a:srgbClr val="000000"/>
                </a:solidFill>
              </a:rPr>
              <a:t>experimental units </a:t>
            </a:r>
            <a:r>
              <a:rPr lang="en-US" altLang="en-US" sz="2000" dirty="0" smtClean="0">
                <a:solidFill>
                  <a:srgbClr val="000000"/>
                </a:solidFill>
              </a:rPr>
              <a:t>are the smallest collection of individuals to which treatments are applied. When the units are human beings, they often are called </a:t>
            </a:r>
            <a:r>
              <a:rPr lang="en-US" altLang="en-US" sz="2000" b="1" dirty="0" smtClean="0">
                <a:solidFill>
                  <a:srgbClr val="000000"/>
                </a:solidFill>
              </a:rPr>
              <a:t>subjects</a:t>
            </a:r>
            <a:r>
              <a:rPr lang="en-US" altLang="en-US" sz="2000" dirty="0" smtClean="0">
                <a:solidFill>
                  <a:srgbClr val="000000"/>
                </a:solidFill>
              </a:rPr>
              <a:t>. </a:t>
            </a:r>
            <a:endParaRPr lang="en-US" altLang="en-US" sz="1000" dirty="0" smtClean="0">
              <a:solidFill>
                <a:srgbClr val="000000"/>
              </a:solidFill>
            </a:endParaRPr>
          </a:p>
        </p:txBody>
      </p:sp>
      <p:sp>
        <p:nvSpPr>
          <p:cNvPr id="7" name="Rectangle 6"/>
          <p:cNvSpPr>
            <a:spLocks noChangeArrowheads="1"/>
          </p:cNvSpPr>
          <p:nvPr/>
        </p:nvSpPr>
        <p:spPr bwMode="auto">
          <a:xfrm>
            <a:off x="365125" y="5346700"/>
            <a:ext cx="786288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2000"/>
              </a:spcBef>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1pPr>
            <a:lvl2pPr marL="37931725" indent="-37474525" eaLnBrk="0" hangingPunct="0">
              <a:spcBef>
                <a:spcPts val="600"/>
              </a:spcBef>
              <a:buClr>
                <a:srgbClr val="C7EEEC"/>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2pPr>
            <a:lvl3pPr marL="685800" indent="-228600" eaLnBrk="0" hangingPunct="0">
              <a:spcBef>
                <a:spcPts val="600"/>
              </a:spcBef>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3pPr>
            <a:lvl4pPr marL="914400" indent="-228600" eaLnBrk="0" hangingPunct="0">
              <a:spcBef>
                <a:spcPts val="600"/>
              </a:spcBef>
              <a:buClr>
                <a:srgbClr val="C7EEEC"/>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4pPr>
            <a:lvl5pPr marL="1143000" indent="-228600" eaLnBrk="0" hangingPunct="0">
              <a:spcBef>
                <a:spcPts val="600"/>
              </a:spcBef>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5pPr>
            <a:lvl6pPr marL="16002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6pPr>
            <a:lvl7pPr marL="20574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7pPr>
            <a:lvl8pPr marL="25146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8pPr>
            <a:lvl9pPr marL="29718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chemeClr val="tx1"/>
                </a:solidFill>
              </a:rPr>
              <a:t>Sometimes, the explanatory variables in an experiment are called </a:t>
            </a:r>
            <a:r>
              <a:rPr lang="en-US" altLang="en-US" sz="1800" b="1">
                <a:solidFill>
                  <a:schemeClr val="tx1"/>
                </a:solidFill>
              </a:rPr>
              <a:t>factors</a:t>
            </a:r>
            <a:r>
              <a:rPr lang="en-US" altLang="en-US" sz="1800">
                <a:solidFill>
                  <a:schemeClr val="tx1"/>
                </a:solidFill>
              </a:rPr>
              <a:t>. Many experiments study the joint effects of several factors. In such an experiment, each treatment is formed by combining a specific value (often called a </a:t>
            </a:r>
            <a:r>
              <a:rPr lang="en-US" altLang="en-US" sz="1800" b="1">
                <a:solidFill>
                  <a:schemeClr val="tx1"/>
                </a:solidFill>
              </a:rPr>
              <a:t>level</a:t>
            </a:r>
            <a:r>
              <a:rPr lang="en-US" altLang="en-US" sz="1800">
                <a:solidFill>
                  <a:schemeClr val="tx1"/>
                </a:solidFill>
              </a:rPr>
              <a:t>) of each of the factors.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Vertical Title 1"/>
          <p:cNvSpPr>
            <a:spLocks noGrp="1"/>
          </p:cNvSpPr>
          <p:nvPr>
            <p:ph type="title" orient="vert"/>
          </p:nvPr>
        </p:nvSpPr>
        <p:spPr>
          <a:xfrm>
            <a:off x="7996238" y="954088"/>
            <a:ext cx="681037" cy="5172075"/>
          </a:xfrm>
        </p:spPr>
        <p:txBody>
          <a:bodyPr/>
          <a:lstStyle/>
          <a:p>
            <a:pPr eaLnBrk="1" hangingPunct="1"/>
            <a:r>
              <a:rPr lang="en-US" altLang="en-US" sz="2200" smtClean="0">
                <a:solidFill>
                  <a:srgbClr val="E81F30"/>
                </a:solidFill>
                <a:ea typeface="ＭＳ Ｐゴシック" panose="020B0600070205080204" pitchFamily="34" charset="-128"/>
              </a:rPr>
              <a:t>Experiment</a:t>
            </a:r>
          </a:p>
        </p:txBody>
      </p:sp>
      <p:sp>
        <p:nvSpPr>
          <p:cNvPr id="29699" name="Vertical Text Placeholder 2"/>
          <p:cNvSpPr>
            <a:spLocks noGrp="1"/>
          </p:cNvSpPr>
          <p:nvPr>
            <p:ph type="body" orient="vert" idx="1"/>
          </p:nvPr>
        </p:nvSpPr>
        <p:spPr>
          <a:xfrm rot="16200000">
            <a:off x="3009107" y="-2028031"/>
            <a:ext cx="2598737" cy="7375525"/>
          </a:xfrm>
        </p:spPr>
        <p:txBody>
          <a:bodyPr/>
          <a:lstStyle/>
          <a:p>
            <a:pPr eaLnBrk="1" hangingPunct="1">
              <a:defRPr/>
            </a:pPr>
            <a:r>
              <a:rPr lang="en-US" altLang="en-US" sz="2400" b="1" dirty="0" smtClean="0">
                <a:solidFill>
                  <a:srgbClr val="000000"/>
                </a:solidFill>
                <a:ea typeface="ＭＳ Ｐゴシック" pitchFamily="34" charset="-128"/>
              </a:rPr>
              <a:t>Example</a:t>
            </a:r>
            <a:endParaRPr lang="en-US" altLang="en-US" sz="2400" dirty="0" smtClean="0">
              <a:solidFill>
                <a:srgbClr val="000000"/>
              </a:solidFill>
              <a:ea typeface="ＭＳ Ｐゴシック" pitchFamily="34" charset="-128"/>
            </a:endParaRPr>
          </a:p>
          <a:p>
            <a:pPr>
              <a:defRPr/>
            </a:pPr>
            <a:r>
              <a:rPr lang="en-US" dirty="0"/>
              <a:t>What are the effects of repeated exposure to an advertising message?  Researchers believe the answer may be  both the length of the ad and how often it is repeated.  An experiment using college students was conducted.  All subjects viewed a 40 minute TV program that included ads for a digital camera. Some subjects saw a 30 second commercial while others saw a 90 second </a:t>
            </a:r>
            <a:r>
              <a:rPr lang="en-US" dirty="0" err="1"/>
              <a:t>coomercial</a:t>
            </a:r>
            <a:r>
              <a:rPr lang="en-US" dirty="0"/>
              <a:t>. The same commercial was shown either 1, 2 or 3 times during the program.  After viewing, all subjects answered questions about their recall of the ad</a:t>
            </a:r>
            <a:r>
              <a:rPr lang="en-US" dirty="0" smtClean="0"/>
              <a:t>.</a:t>
            </a:r>
          </a:p>
          <a:p>
            <a:pPr marL="457200" indent="-457200">
              <a:buClr>
                <a:schemeClr val="tx1"/>
              </a:buClr>
              <a:buFont typeface="+mj-lt"/>
              <a:buAutoNum type="alphaLcParenR"/>
              <a:defRPr/>
            </a:pPr>
            <a:r>
              <a:rPr lang="en-US" dirty="0"/>
              <a:t>What are the experimental units</a:t>
            </a:r>
            <a:r>
              <a:rPr lang="en-US" dirty="0" smtClean="0"/>
              <a:t>?</a:t>
            </a:r>
            <a:r>
              <a:rPr lang="en-US" dirty="0"/>
              <a:t>  </a:t>
            </a:r>
          </a:p>
          <a:p>
            <a:pPr marL="457200" indent="-457200">
              <a:buClr>
                <a:schemeClr val="tx1"/>
              </a:buClr>
              <a:buFont typeface="+mj-lt"/>
              <a:buAutoNum type="alphaLcParenR"/>
              <a:defRPr/>
            </a:pPr>
            <a:r>
              <a:rPr lang="en-US" dirty="0"/>
              <a:t>Identify the factors and response </a:t>
            </a:r>
            <a:r>
              <a:rPr lang="en-US" dirty="0" smtClean="0"/>
              <a:t>variable</a:t>
            </a:r>
            <a:r>
              <a:rPr lang="en-US" dirty="0"/>
              <a:t> </a:t>
            </a:r>
          </a:p>
          <a:p>
            <a:pPr marL="457200" indent="-457200">
              <a:buClr>
                <a:schemeClr val="tx1"/>
              </a:buClr>
              <a:buFont typeface="+mj-lt"/>
              <a:buAutoNum type="alphaLcParenR"/>
              <a:defRPr/>
            </a:pPr>
            <a:r>
              <a:rPr lang="en-US" dirty="0"/>
              <a:t>List all the treatments</a:t>
            </a:r>
          </a:p>
          <a:p>
            <a:pPr>
              <a:defRPr/>
            </a:pPr>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Vertical Title 1"/>
          <p:cNvSpPr>
            <a:spLocks noGrp="1"/>
          </p:cNvSpPr>
          <p:nvPr>
            <p:ph type="title" orient="vert"/>
          </p:nvPr>
        </p:nvSpPr>
        <p:spPr>
          <a:xfrm>
            <a:off x="7996238" y="954088"/>
            <a:ext cx="681037" cy="5172075"/>
          </a:xfrm>
        </p:spPr>
        <p:txBody>
          <a:bodyPr/>
          <a:lstStyle/>
          <a:p>
            <a:pPr eaLnBrk="1" hangingPunct="1"/>
            <a:r>
              <a:rPr lang="en-US" altLang="en-US" sz="2200" smtClean="0">
                <a:solidFill>
                  <a:srgbClr val="E81F30"/>
                </a:solidFill>
              </a:rPr>
              <a:t>Experiment</a:t>
            </a:r>
          </a:p>
        </p:txBody>
      </p:sp>
      <p:sp>
        <p:nvSpPr>
          <p:cNvPr id="29699" name="Vertical Text Placeholder 2"/>
          <p:cNvSpPr>
            <a:spLocks noGrp="1"/>
          </p:cNvSpPr>
          <p:nvPr>
            <p:ph type="body" orient="vert" idx="1"/>
          </p:nvPr>
        </p:nvSpPr>
        <p:spPr>
          <a:xfrm rot="16200000">
            <a:off x="3009107" y="-2028031"/>
            <a:ext cx="2598737" cy="7375525"/>
          </a:xfrm>
        </p:spPr>
        <p:txBody>
          <a:bodyPr/>
          <a:lstStyle/>
          <a:p>
            <a:pPr marL="0" indent="0" eaLnBrk="1" hangingPunct="1">
              <a:buFont typeface="Wingdings" panose="05000000000000000000" pitchFamily="2" charset="2"/>
              <a:buNone/>
              <a:defRPr/>
            </a:pPr>
            <a:r>
              <a:rPr lang="en-US" altLang="en-US" sz="3200" b="1" dirty="0" smtClean="0">
                <a:solidFill>
                  <a:srgbClr val="000000"/>
                </a:solidFill>
                <a:ea typeface="ＭＳ Ｐゴシック" pitchFamily="34" charset="-128"/>
              </a:rPr>
              <a:t>More Examples</a:t>
            </a:r>
            <a:endParaRPr lang="en-US" altLang="en-US" sz="3200" dirty="0" smtClean="0">
              <a:solidFill>
                <a:srgbClr val="000000"/>
              </a:solidFill>
              <a:ea typeface="ＭＳ Ｐゴシック" pitchFamily="34" charset="-128"/>
            </a:endParaRPr>
          </a:p>
          <a:p>
            <a:pPr marL="0" indent="0">
              <a:buFont typeface="Wingdings" panose="05000000000000000000" pitchFamily="2" charset="2"/>
              <a:buNone/>
              <a:defRPr/>
            </a:pPr>
            <a:r>
              <a:rPr lang="en-US" dirty="0" smtClean="0">
                <a:ea typeface="ＭＳ Ｐゴシック" charset="-128"/>
              </a:rPr>
              <a:t>1. School officials want to determine how effective Project 2400 is for preparing students for the SAT.  30 college-bound juniors were selected.  15 participated in Project 2400 and the other 15 were left to prepare for the SAT on their own.  After the SAT was taken, scores were compared.</a:t>
            </a:r>
          </a:p>
          <a:p>
            <a:pPr marL="457200" indent="-457200">
              <a:buClr>
                <a:schemeClr val="tx1"/>
              </a:buClr>
              <a:buFont typeface="+mj-lt"/>
              <a:buAutoNum type="alphaLcParenR"/>
              <a:defRPr/>
            </a:pPr>
            <a:r>
              <a:rPr lang="en-US" dirty="0">
                <a:ea typeface="ＭＳ Ｐゴシック" charset="-128"/>
              </a:rPr>
              <a:t>What are the experimental units</a:t>
            </a:r>
            <a:r>
              <a:rPr lang="en-US" dirty="0" smtClean="0">
                <a:ea typeface="ＭＳ Ｐゴシック" charset="-128"/>
              </a:rPr>
              <a:t>?</a:t>
            </a:r>
            <a:r>
              <a:rPr lang="en-US" dirty="0">
                <a:ea typeface="ＭＳ Ｐゴシック" charset="-128"/>
              </a:rPr>
              <a:t>  </a:t>
            </a:r>
          </a:p>
          <a:p>
            <a:pPr marL="457200" indent="-457200">
              <a:buClr>
                <a:schemeClr val="tx1"/>
              </a:buClr>
              <a:buFont typeface="+mj-lt"/>
              <a:buAutoNum type="alphaLcParenR"/>
              <a:defRPr/>
            </a:pPr>
            <a:r>
              <a:rPr lang="en-US" dirty="0">
                <a:ea typeface="ＭＳ Ｐゴシック" charset="-128"/>
              </a:rPr>
              <a:t>Identify the factors and response </a:t>
            </a:r>
            <a:r>
              <a:rPr lang="en-US" dirty="0" smtClean="0">
                <a:ea typeface="ＭＳ Ｐゴシック" charset="-128"/>
              </a:rPr>
              <a:t>variable</a:t>
            </a:r>
            <a:r>
              <a:rPr lang="en-US" dirty="0">
                <a:ea typeface="ＭＳ Ｐゴシック" charset="-128"/>
              </a:rPr>
              <a:t> </a:t>
            </a:r>
          </a:p>
          <a:p>
            <a:pPr marL="457200" indent="-457200">
              <a:buClr>
                <a:schemeClr val="tx1"/>
              </a:buClr>
              <a:buFont typeface="+mj-lt"/>
              <a:buAutoNum type="alphaLcParenR"/>
              <a:defRPr/>
            </a:pPr>
            <a:r>
              <a:rPr lang="en-US" dirty="0">
                <a:ea typeface="ＭＳ Ｐゴシック" charset="-128"/>
              </a:rPr>
              <a:t>List all the </a:t>
            </a:r>
            <a:r>
              <a:rPr lang="en-US" dirty="0" smtClean="0">
                <a:ea typeface="ＭＳ Ｐゴシック" charset="-128"/>
              </a:rPr>
              <a:t>treatments</a:t>
            </a:r>
          </a:p>
          <a:p>
            <a:pPr marL="0" indent="0">
              <a:buClr>
                <a:schemeClr val="tx1"/>
              </a:buClr>
              <a:buFont typeface="Wingdings" panose="05000000000000000000" pitchFamily="2" charset="2"/>
              <a:buNone/>
              <a:defRPr/>
            </a:pPr>
            <a:r>
              <a:rPr lang="en-US" dirty="0" smtClean="0">
                <a:ea typeface="ＭＳ Ｐゴシック" charset="-128"/>
              </a:rPr>
              <a:t>2. A clothing manufacturer is setting up a new denim line.  To test possible looks, the finishing machine will use either metal or bristle rollers, have a dyeing time of either 30 or 40 minutes and run at a temperature of either 150 or 175 degrees </a:t>
            </a:r>
            <a:r>
              <a:rPr lang="en-US" dirty="0" err="1" smtClean="0">
                <a:ea typeface="ＭＳ Ｐゴシック" charset="-128"/>
              </a:rPr>
              <a:t>Celcius</a:t>
            </a:r>
            <a:r>
              <a:rPr lang="en-US" dirty="0" smtClean="0">
                <a:ea typeface="ＭＳ Ｐゴシック" charset="-128"/>
              </a:rPr>
              <a:t>.  How many treatments are there?</a:t>
            </a:r>
            <a:endParaRPr lang="en-US" dirty="0">
              <a:ea typeface="ＭＳ Ｐゴシック" charset="-128"/>
            </a:endParaRPr>
          </a:p>
          <a:p>
            <a:pPr>
              <a:defRPr/>
            </a:pPr>
            <a:endParaRPr lang="en-US" dirty="0">
              <a:ea typeface="ＭＳ Ｐゴシック" charset="-128"/>
            </a:endParaRPr>
          </a:p>
        </p:txBody>
      </p:sp>
    </p:spTree>
    <p:extLst>
      <p:ext uri="{BB962C8B-B14F-4D97-AF65-F5344CB8AC3E}">
        <p14:creationId xmlns:p14="http://schemas.microsoft.com/office/powerpoint/2010/main" val="2662601435"/>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Vertical Title 1"/>
          <p:cNvSpPr>
            <a:spLocks noGrp="1"/>
          </p:cNvSpPr>
          <p:nvPr>
            <p:ph type="title" orient="vert"/>
          </p:nvPr>
        </p:nvSpPr>
        <p:spPr>
          <a:xfrm>
            <a:off x="7996238" y="954088"/>
            <a:ext cx="681037" cy="5172075"/>
          </a:xfrm>
        </p:spPr>
        <p:txBody>
          <a:bodyPr/>
          <a:lstStyle/>
          <a:p>
            <a:pPr eaLnBrk="1" hangingPunct="1"/>
            <a:r>
              <a:rPr lang="en-US" altLang="en-US" sz="2200" smtClean="0">
                <a:solidFill>
                  <a:srgbClr val="E81F30"/>
                </a:solidFill>
                <a:ea typeface="ＭＳ Ｐゴシック" panose="020B0600070205080204" pitchFamily="34" charset="-128"/>
              </a:rPr>
              <a:t>Experiment</a:t>
            </a:r>
          </a:p>
        </p:txBody>
      </p:sp>
      <p:sp>
        <p:nvSpPr>
          <p:cNvPr id="92163" name="Vertical Text Placeholder 2"/>
          <p:cNvSpPr>
            <a:spLocks noGrp="1"/>
          </p:cNvSpPr>
          <p:nvPr>
            <p:ph type="body" orient="vert" idx="1"/>
          </p:nvPr>
        </p:nvSpPr>
        <p:spPr>
          <a:xfrm rot="16200000">
            <a:off x="3929364" y="-2948289"/>
            <a:ext cx="758223" cy="7375525"/>
          </a:xfrm>
        </p:spPr>
        <p:txBody>
          <a:bodyPr/>
          <a:lstStyle/>
          <a:p>
            <a:pPr eaLnBrk="1" hangingPunct="1"/>
            <a:r>
              <a:rPr lang="en-US" altLang="en-US" sz="2400" b="1" dirty="0" smtClean="0">
                <a:solidFill>
                  <a:srgbClr val="000000"/>
                </a:solidFill>
                <a:ea typeface="ＭＳ Ｐゴシック" panose="020B0600070205080204" pitchFamily="34" charset="-128"/>
              </a:rPr>
              <a:t>How to </a:t>
            </a:r>
            <a:r>
              <a:rPr lang="en-US" altLang="en-US" sz="2400" b="1" dirty="0" smtClean="0">
                <a:solidFill>
                  <a:srgbClr val="000000"/>
                </a:solidFill>
                <a:ea typeface="ＭＳ Ｐゴシック" panose="020B0600070205080204" pitchFamily="34" charset="-128"/>
              </a:rPr>
              <a:t>Experiment</a:t>
            </a:r>
            <a:endParaRPr lang="en-US" altLang="en-US" sz="3600" dirty="0" smtClean="0">
              <a:solidFill>
                <a:srgbClr val="000000"/>
              </a:solidFill>
              <a:ea typeface="ＭＳ Ｐゴシック" panose="020B0600070205080204" pitchFamily="34" charset="-128"/>
            </a:endParaRPr>
          </a:p>
        </p:txBody>
      </p:sp>
      <p:sp>
        <p:nvSpPr>
          <p:cNvPr id="5" name="TextBox 4"/>
          <p:cNvSpPr txBox="1"/>
          <p:nvPr/>
        </p:nvSpPr>
        <p:spPr>
          <a:xfrm>
            <a:off x="515938" y="1159214"/>
            <a:ext cx="2449512" cy="368300"/>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a:defRPr/>
            </a:pPr>
            <a:r>
              <a:rPr lang="en-US" b="1">
                <a:solidFill>
                  <a:srgbClr val="000000"/>
                </a:solidFill>
                <a:ea typeface="ＭＳ Ｐゴシック" pitchFamily="-111" charset="-128"/>
                <a:cs typeface="ＭＳ Ｐゴシック" pitchFamily="-111" charset="-128"/>
              </a:rPr>
              <a:t>Example, page 236</a:t>
            </a:r>
          </a:p>
        </p:txBody>
      </p:sp>
      <p:pic>
        <p:nvPicPr>
          <p:cNvPr id="92165" name="Picture 5" descr="P4.15.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71550" y="1610064"/>
            <a:ext cx="2044700" cy="306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66" name="Rectangle 6"/>
          <p:cNvSpPr>
            <a:spLocks noChangeArrowheads="1"/>
          </p:cNvSpPr>
          <p:nvPr/>
        </p:nvSpPr>
        <p:spPr bwMode="auto">
          <a:xfrm>
            <a:off x="3154779" y="2159369"/>
            <a:ext cx="5661025"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2000"/>
              </a:spcBef>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1pPr>
            <a:lvl2pPr marL="37931725" indent="-37474525" eaLnBrk="0" hangingPunct="0">
              <a:spcBef>
                <a:spcPts val="600"/>
              </a:spcBef>
              <a:buClr>
                <a:srgbClr val="C7EEEC"/>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2pPr>
            <a:lvl3pPr marL="685800" indent="-228600" eaLnBrk="0" hangingPunct="0">
              <a:spcBef>
                <a:spcPts val="600"/>
              </a:spcBef>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3pPr>
            <a:lvl4pPr marL="914400" indent="-228600" eaLnBrk="0" hangingPunct="0">
              <a:spcBef>
                <a:spcPts val="600"/>
              </a:spcBef>
              <a:buClr>
                <a:srgbClr val="C7EEEC"/>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4pPr>
            <a:lvl5pPr marL="1143000" indent="-228600" eaLnBrk="0" hangingPunct="0">
              <a:spcBef>
                <a:spcPts val="600"/>
              </a:spcBef>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5pPr>
            <a:lvl6pPr marL="16002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6pPr>
            <a:lvl7pPr marL="20574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7pPr>
            <a:lvl8pPr marL="25146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8pPr>
            <a:lvl9pPr marL="29718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9pPr>
          </a:lstStyle>
          <a:p>
            <a:pPr eaLnBrk="1" hangingPunct="1">
              <a:spcBef>
                <a:spcPct val="0"/>
              </a:spcBef>
              <a:buClrTx/>
              <a:buSzTx/>
              <a:buFontTx/>
              <a:buNone/>
            </a:pPr>
            <a:r>
              <a:rPr lang="en-US" altLang="en-US" sz="1800" dirty="0">
                <a:solidFill>
                  <a:schemeClr val="tx1"/>
                </a:solidFill>
              </a:rPr>
              <a:t>A high school regularly offers a review course to prepare students for the SAT. This year, budget cuts will allow the school to offer only an online version of the course. Over the past 10 years, the average SAT score of students in the classroom course was 1620. The online group gets an average score of 1780. That’s roughly 10% higher than the long- time average for those who took the classroom review course. Is the online course more effective?</a:t>
            </a:r>
          </a:p>
          <a:p>
            <a:pPr eaLnBrk="1" hangingPunct="1">
              <a:spcBef>
                <a:spcPct val="0"/>
              </a:spcBef>
              <a:buClrTx/>
              <a:buSzTx/>
              <a:buFontTx/>
              <a:buNone/>
            </a:pPr>
            <a:endParaRPr lang="en-US" altLang="en-US" sz="1800" dirty="0">
              <a:solidFill>
                <a:schemeClr val="tx1"/>
              </a:solidFill>
            </a:endParaRPr>
          </a:p>
          <a:p>
            <a:pPr eaLnBrk="1" hangingPunct="1">
              <a:spcBef>
                <a:spcPct val="0"/>
              </a:spcBef>
              <a:buClrTx/>
              <a:buSzTx/>
              <a:buFontTx/>
              <a:buNone/>
            </a:pPr>
            <a:endParaRPr lang="en-US" altLang="en-US" sz="1800" dirty="0">
              <a:solidFill>
                <a:schemeClr val="tx1"/>
              </a:solidFill>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Vertical Title 1"/>
          <p:cNvSpPr>
            <a:spLocks noGrp="1"/>
          </p:cNvSpPr>
          <p:nvPr>
            <p:ph type="title" orient="vert"/>
          </p:nvPr>
        </p:nvSpPr>
        <p:spPr>
          <a:xfrm>
            <a:off x="7996238" y="954088"/>
            <a:ext cx="681037" cy="5172075"/>
          </a:xfrm>
        </p:spPr>
        <p:txBody>
          <a:bodyPr/>
          <a:lstStyle/>
          <a:p>
            <a:pPr eaLnBrk="1" hangingPunct="1"/>
            <a:r>
              <a:rPr lang="en-US" altLang="en-US" sz="2200" smtClean="0">
                <a:solidFill>
                  <a:srgbClr val="E81F30"/>
                </a:solidFill>
                <a:ea typeface="ＭＳ Ｐゴシック" panose="020B0600070205080204" pitchFamily="34" charset="-128"/>
              </a:rPr>
              <a:t>Experiments</a:t>
            </a:r>
          </a:p>
        </p:txBody>
      </p:sp>
      <p:sp>
        <p:nvSpPr>
          <p:cNvPr id="94211" name="Vertical Text Placeholder 2"/>
          <p:cNvSpPr>
            <a:spLocks noGrp="1"/>
          </p:cNvSpPr>
          <p:nvPr>
            <p:ph type="body" orient="vert" idx="1"/>
          </p:nvPr>
        </p:nvSpPr>
        <p:spPr>
          <a:xfrm rot="16200000">
            <a:off x="3098007" y="-2116931"/>
            <a:ext cx="2420937" cy="7375525"/>
          </a:xfrm>
        </p:spPr>
        <p:txBody>
          <a:bodyPr/>
          <a:lstStyle/>
          <a:p>
            <a:pPr eaLnBrk="1" hangingPunct="1"/>
            <a:r>
              <a:rPr lang="en-US" altLang="en-US" sz="2400" b="1" smtClean="0">
                <a:solidFill>
                  <a:srgbClr val="000000"/>
                </a:solidFill>
                <a:ea typeface="ＭＳ Ｐゴシック" panose="020B0600070205080204" pitchFamily="34" charset="-128"/>
              </a:rPr>
              <a:t>How to Experiment Well: The Randomized Comparative Experiment</a:t>
            </a:r>
            <a:endParaRPr lang="en-US" altLang="en-US" sz="2400" smtClean="0">
              <a:solidFill>
                <a:srgbClr val="000000"/>
              </a:solidFill>
              <a:ea typeface="ＭＳ Ｐゴシック" panose="020B0600070205080204" pitchFamily="34" charset="-128"/>
            </a:endParaRPr>
          </a:p>
          <a:p>
            <a:r>
              <a:rPr lang="en-US" altLang="en-US" smtClean="0">
                <a:solidFill>
                  <a:srgbClr val="000000"/>
                </a:solidFill>
                <a:ea typeface="ＭＳ Ｐゴシック" panose="020B0600070205080204" pitchFamily="34" charset="-128"/>
              </a:rPr>
              <a:t>The remedy for confounding is to perform a </a:t>
            </a:r>
            <a:r>
              <a:rPr lang="en-US" altLang="en-US" i="1" smtClean="0">
                <a:solidFill>
                  <a:srgbClr val="000000"/>
                </a:solidFill>
                <a:ea typeface="ＭＳ Ｐゴシック" panose="020B0600070205080204" pitchFamily="34" charset="-128"/>
              </a:rPr>
              <a:t>comparative experiment</a:t>
            </a:r>
            <a:r>
              <a:rPr lang="en-US" altLang="en-US" smtClean="0">
                <a:solidFill>
                  <a:srgbClr val="000000"/>
                </a:solidFill>
                <a:ea typeface="ＭＳ Ｐゴシック" panose="020B0600070205080204" pitchFamily="34" charset="-128"/>
              </a:rPr>
              <a:t> in which some units receive one treatment and similar units receive another.  Most well designed experiments compare two or more treatments.</a:t>
            </a:r>
          </a:p>
          <a:p>
            <a:r>
              <a:rPr lang="en-US" altLang="en-US" smtClean="0">
                <a:solidFill>
                  <a:srgbClr val="000000"/>
                </a:solidFill>
                <a:ea typeface="ＭＳ Ｐゴシック" panose="020B0600070205080204" pitchFamily="34" charset="-128"/>
              </a:rPr>
              <a:t>Comparison alone isn’t enough, if the treatments are given to groups that differ greatly, </a:t>
            </a:r>
            <a:r>
              <a:rPr lang="en-US" altLang="en-US" i="1" smtClean="0">
                <a:solidFill>
                  <a:srgbClr val="000000"/>
                </a:solidFill>
                <a:ea typeface="ＭＳ Ｐゴシック" panose="020B0600070205080204" pitchFamily="34" charset="-128"/>
              </a:rPr>
              <a:t>bias</a:t>
            </a:r>
            <a:r>
              <a:rPr lang="en-US" altLang="en-US" smtClean="0">
                <a:solidFill>
                  <a:srgbClr val="000000"/>
                </a:solidFill>
                <a:ea typeface="ＭＳ Ｐゴシック" panose="020B0600070205080204" pitchFamily="34" charset="-128"/>
              </a:rPr>
              <a:t> will result.  The solution to the problem of bias is </a:t>
            </a:r>
            <a:r>
              <a:rPr lang="en-US" altLang="en-US" b="1" smtClean="0">
                <a:solidFill>
                  <a:srgbClr val="000000"/>
                </a:solidFill>
                <a:ea typeface="ＭＳ Ｐゴシック" panose="020B0600070205080204" pitchFamily="34" charset="-128"/>
              </a:rPr>
              <a:t>random assignment.</a:t>
            </a:r>
            <a:endParaRPr lang="en-US" altLang="en-US" sz="3600" smtClean="0">
              <a:solidFill>
                <a:srgbClr val="000000"/>
              </a:solidFill>
              <a:ea typeface="ＭＳ Ｐゴシック" panose="020B0600070205080204" pitchFamily="34" charset="-128"/>
            </a:endParaRPr>
          </a:p>
        </p:txBody>
      </p:sp>
      <p:sp>
        <p:nvSpPr>
          <p:cNvPr id="19" name="TextBox 18"/>
          <p:cNvSpPr txBox="1"/>
          <p:nvPr/>
        </p:nvSpPr>
        <p:spPr>
          <a:xfrm>
            <a:off x="693738" y="4187825"/>
            <a:ext cx="7302500" cy="157003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lvl1pPr eaLnBrk="0" hangingPunct="0">
              <a:defRPr sz="2400">
                <a:solidFill>
                  <a:schemeClr val="tx1"/>
                </a:solidFill>
                <a:latin typeface="Arial" charset="0"/>
                <a:ea typeface="ＭＳ Ｐゴシック" pitchFamily="34" charset="-128"/>
              </a:defRPr>
            </a:lvl1pPr>
            <a:lvl2pPr marL="37931725" indent="-37474525" eaLnBrk="0" hangingPunct="0">
              <a:defRPr sz="2400">
                <a:solidFill>
                  <a:schemeClr val="tx1"/>
                </a:solidFill>
                <a:latin typeface="Arial" charset="0"/>
                <a:ea typeface="ＭＳ Ｐゴシック" pitchFamily="34" charset="-128"/>
              </a:defRPr>
            </a:lvl2pPr>
            <a:lvl3pPr eaLnBrk="0" hangingPunct="0">
              <a:defRPr sz="2400">
                <a:solidFill>
                  <a:schemeClr val="tx1"/>
                </a:solidFill>
                <a:latin typeface="Arial" charset="0"/>
                <a:ea typeface="ＭＳ Ｐゴシック" pitchFamily="34" charset="-128"/>
              </a:defRPr>
            </a:lvl3pPr>
            <a:lvl4pPr eaLnBrk="0" hangingPunct="0">
              <a:defRPr sz="2400">
                <a:solidFill>
                  <a:schemeClr val="tx1"/>
                </a:solidFill>
                <a:latin typeface="Arial" charset="0"/>
                <a:ea typeface="ＭＳ Ｐゴシック" pitchFamily="34" charset="-128"/>
              </a:defRPr>
            </a:lvl4pPr>
            <a:lvl5pPr eaLnBrk="0" hangingPunct="0">
              <a:defRPr sz="2400">
                <a:solidFill>
                  <a:schemeClr val="tx1"/>
                </a:solidFill>
                <a:latin typeface="Arial" charset="0"/>
                <a:ea typeface="ＭＳ Ｐゴシック" pitchFamily="34" charset="-128"/>
              </a:defRPr>
            </a:lvl5pPr>
            <a:lvl6pPr marL="457200" eaLnBrk="0" fontAlgn="base" hangingPunct="0">
              <a:spcBef>
                <a:spcPct val="0"/>
              </a:spcBef>
              <a:spcAft>
                <a:spcPct val="0"/>
              </a:spcAft>
              <a:defRPr sz="2400">
                <a:solidFill>
                  <a:schemeClr val="tx1"/>
                </a:solidFill>
                <a:latin typeface="Arial" charset="0"/>
                <a:ea typeface="ＭＳ Ｐゴシック" pitchFamily="34" charset="-128"/>
              </a:defRPr>
            </a:lvl6pPr>
            <a:lvl7pPr marL="914400" eaLnBrk="0" fontAlgn="base" hangingPunct="0">
              <a:spcBef>
                <a:spcPct val="0"/>
              </a:spcBef>
              <a:spcAft>
                <a:spcPct val="0"/>
              </a:spcAft>
              <a:defRPr sz="2400">
                <a:solidFill>
                  <a:schemeClr val="tx1"/>
                </a:solidFill>
                <a:latin typeface="Arial" charset="0"/>
                <a:ea typeface="ＭＳ Ｐゴシック" pitchFamily="34" charset="-128"/>
              </a:defRPr>
            </a:lvl7pPr>
            <a:lvl8pPr marL="1371600" eaLnBrk="0" fontAlgn="base" hangingPunct="0">
              <a:spcBef>
                <a:spcPct val="0"/>
              </a:spcBef>
              <a:spcAft>
                <a:spcPct val="0"/>
              </a:spcAft>
              <a:defRPr sz="2400">
                <a:solidFill>
                  <a:schemeClr val="tx1"/>
                </a:solidFill>
                <a:latin typeface="Arial" charset="0"/>
                <a:ea typeface="ＭＳ Ｐゴシック" pitchFamily="34" charset="-128"/>
              </a:defRPr>
            </a:lvl8pPr>
            <a:lvl9pPr marL="18288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defRPr/>
            </a:pPr>
            <a:r>
              <a:rPr lang="en-US" altLang="en-US" b="1" u="sng" smtClean="0">
                <a:solidFill>
                  <a:srgbClr val="E81F30"/>
                </a:solidFill>
              </a:rPr>
              <a:t>Definition:</a:t>
            </a:r>
            <a:endParaRPr lang="en-US" altLang="en-US" smtClean="0">
              <a:solidFill>
                <a:srgbClr val="FFFFFF"/>
              </a:solidFill>
            </a:endParaRPr>
          </a:p>
          <a:p>
            <a:pPr eaLnBrk="1" hangingPunct="1">
              <a:defRPr/>
            </a:pPr>
            <a:r>
              <a:rPr lang="en-US" altLang="en-US" smtClean="0">
                <a:solidFill>
                  <a:srgbClr val="000000"/>
                </a:solidFill>
              </a:rPr>
              <a:t>In an experiment, </a:t>
            </a:r>
            <a:r>
              <a:rPr lang="en-US" altLang="en-US" b="1" smtClean="0">
                <a:solidFill>
                  <a:srgbClr val="000000"/>
                </a:solidFill>
              </a:rPr>
              <a:t>random assignment </a:t>
            </a:r>
            <a:r>
              <a:rPr lang="en-US" altLang="en-US" smtClean="0">
                <a:solidFill>
                  <a:srgbClr val="000000"/>
                </a:solidFill>
              </a:rPr>
              <a:t>means that experimental units are assigned to treatments at random, that is, using some sort of chance process. </a:t>
            </a:r>
            <a:endParaRPr lang="en-US" altLang="en-US" sz="1100" smtClean="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theme/theme1.xml><?xml version="1.0" encoding="utf-8"?>
<a:theme xmlns:a="http://schemas.openxmlformats.org/drawingml/2006/main" name="Advantage">
  <a:themeElements>
    <a:clrScheme name="Custom 6">
      <a:dk1>
        <a:sysClr val="windowText" lastClr="000000"/>
      </a:dk1>
      <a:lt1>
        <a:sysClr val="window" lastClr="FFFFFF"/>
      </a:lt1>
      <a:dk2>
        <a:srgbClr val="1B2F7C"/>
      </a:dk2>
      <a:lt2>
        <a:srgbClr val="FAEDB8"/>
      </a:lt2>
      <a:accent1>
        <a:srgbClr val="A2E3DF"/>
      </a:accent1>
      <a:accent2>
        <a:srgbClr val="D7E9C9"/>
      </a:accent2>
      <a:accent3>
        <a:srgbClr val="E81F30"/>
      </a:accent3>
      <a:accent4>
        <a:srgbClr val="ED5A3A"/>
      </a:accent4>
      <a:accent5>
        <a:srgbClr val="F7901E"/>
      </a:accent5>
      <a:accent6>
        <a:srgbClr val="23B0A9"/>
      </a:accent6>
      <a:hlink>
        <a:srgbClr val="BC5FBC"/>
      </a:hlink>
      <a:folHlink>
        <a:srgbClr val="9775A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iRespondQuestionMaster">
  <a:themeElements>
    <a:clrScheme name="Custom 6">
      <a:dk1>
        <a:sysClr val="windowText" lastClr="000000"/>
      </a:dk1>
      <a:lt1>
        <a:sysClr val="window" lastClr="FFFFFF"/>
      </a:lt1>
      <a:dk2>
        <a:srgbClr val="1B2F7C"/>
      </a:dk2>
      <a:lt2>
        <a:srgbClr val="FAEDB8"/>
      </a:lt2>
      <a:accent1>
        <a:srgbClr val="A2E3DF"/>
      </a:accent1>
      <a:accent2>
        <a:srgbClr val="D7E9C9"/>
      </a:accent2>
      <a:accent3>
        <a:srgbClr val="E81F30"/>
      </a:accent3>
      <a:accent4>
        <a:srgbClr val="ED5A3A"/>
      </a:accent4>
      <a:accent5>
        <a:srgbClr val="F7901E"/>
      </a:accent5>
      <a:accent6>
        <a:srgbClr val="23B0A9"/>
      </a:accent6>
      <a:hlink>
        <a:srgbClr val="BC5FBC"/>
      </a:hlink>
      <a:folHlink>
        <a:srgbClr val="9775A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iRespondGraphMaster">
  <a:themeElements>
    <a:clrScheme name="Custom 6">
      <a:dk1>
        <a:sysClr val="windowText" lastClr="000000"/>
      </a:dk1>
      <a:lt1>
        <a:sysClr val="window" lastClr="FFFFFF"/>
      </a:lt1>
      <a:dk2>
        <a:srgbClr val="1B2F7C"/>
      </a:dk2>
      <a:lt2>
        <a:srgbClr val="FAEDB8"/>
      </a:lt2>
      <a:accent1>
        <a:srgbClr val="A2E3DF"/>
      </a:accent1>
      <a:accent2>
        <a:srgbClr val="D7E9C9"/>
      </a:accent2>
      <a:accent3>
        <a:srgbClr val="E81F30"/>
      </a:accent3>
      <a:accent4>
        <a:srgbClr val="ED5A3A"/>
      </a:accent4>
      <a:accent5>
        <a:srgbClr val="F7901E"/>
      </a:accent5>
      <a:accent6>
        <a:srgbClr val="23B0A9"/>
      </a:accent6>
      <a:hlink>
        <a:srgbClr val="BC5FBC"/>
      </a:hlink>
      <a:folHlink>
        <a:srgbClr val="9775A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1_Advantage">
  <a:themeElements>
    <a:clrScheme name="Custom 6">
      <a:dk1>
        <a:sysClr val="windowText" lastClr="000000"/>
      </a:dk1>
      <a:lt1>
        <a:sysClr val="window" lastClr="FFFFFF"/>
      </a:lt1>
      <a:dk2>
        <a:srgbClr val="1B2F7C"/>
      </a:dk2>
      <a:lt2>
        <a:srgbClr val="FAEDB8"/>
      </a:lt2>
      <a:accent1>
        <a:srgbClr val="A2E3DF"/>
      </a:accent1>
      <a:accent2>
        <a:srgbClr val="D7E9C9"/>
      </a:accent2>
      <a:accent3>
        <a:srgbClr val="E81F30"/>
      </a:accent3>
      <a:accent4>
        <a:srgbClr val="ED5A3A"/>
      </a:accent4>
      <a:accent5>
        <a:srgbClr val="F7901E"/>
      </a:accent5>
      <a:accent6>
        <a:srgbClr val="23B0A9"/>
      </a:accent6>
      <a:hlink>
        <a:srgbClr val="BC5FBC"/>
      </a:hlink>
      <a:folHlink>
        <a:srgbClr val="9775A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8185</TotalTime>
  <Words>1135</Words>
  <Application>Microsoft Office PowerPoint</Application>
  <PresentationFormat>On-screen Show (4:3)</PresentationFormat>
  <Paragraphs>76</Paragraphs>
  <Slides>12</Slides>
  <Notes>0</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12</vt:i4>
      </vt:variant>
    </vt:vector>
  </HeadingPairs>
  <TitlesOfParts>
    <vt:vector size="22" baseType="lpstr">
      <vt:lpstr>MS PGothic</vt:lpstr>
      <vt:lpstr>MS PGothic</vt:lpstr>
      <vt:lpstr>Arial</vt:lpstr>
      <vt:lpstr>Calibri</vt:lpstr>
      <vt:lpstr>Rockwell</vt:lpstr>
      <vt:lpstr>Wingdings</vt:lpstr>
      <vt:lpstr>Advantage</vt:lpstr>
      <vt:lpstr>iRespondQuestionMaster</vt:lpstr>
      <vt:lpstr>iRespondGraphMaster</vt:lpstr>
      <vt:lpstr>1_Advantage</vt:lpstr>
      <vt:lpstr>Experiments</vt:lpstr>
      <vt:lpstr>Section 4.2 Experiments</vt:lpstr>
      <vt:lpstr>Experiments</vt:lpstr>
      <vt:lpstr>Experiments</vt:lpstr>
      <vt:lpstr>Experiments</vt:lpstr>
      <vt:lpstr>Experiment</vt:lpstr>
      <vt:lpstr>Experiment</vt:lpstr>
      <vt:lpstr>Experiment</vt:lpstr>
      <vt:lpstr>Experiments</vt:lpstr>
      <vt:lpstr>Experiments</vt:lpstr>
      <vt:lpstr>Experiment</vt:lpstr>
      <vt:lpstr>Experiment</vt:lpstr>
    </vt:vector>
  </TitlesOfParts>
  <Company>Lakeville Area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Sandy Hinding</dc:creator>
  <cp:lastModifiedBy>Bruce Nicol</cp:lastModifiedBy>
  <cp:revision>214</cp:revision>
  <dcterms:created xsi:type="dcterms:W3CDTF">2010-10-19T01:40:23Z</dcterms:created>
  <dcterms:modified xsi:type="dcterms:W3CDTF">2016-09-09T11:10:50Z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ies>
</file>