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71" r:id="rId4"/>
    <p:sldId id="259" r:id="rId5"/>
    <p:sldId id="258" r:id="rId6"/>
    <p:sldId id="265" r:id="rId7"/>
    <p:sldId id="261" r:id="rId8"/>
    <p:sldId id="260" r:id="rId9"/>
    <p:sldId id="266" r:id="rId10"/>
    <p:sldId id="267" r:id="rId11"/>
    <p:sldId id="262" r:id="rId12"/>
    <p:sldId id="268" r:id="rId13"/>
    <p:sldId id="263" r:id="rId14"/>
    <p:sldId id="269" r:id="rId15"/>
    <p:sldId id="264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0B0C-BB49-46EC-A999-636E04DDDF0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15D0-8EE8-4C18-A602-F65F13301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91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C287EC-C594-4B2E-A3F9-CA0CB1D7E68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8CE2DD-6C8C-4F01-9116-C645ACC0A60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eleconomy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Vehicle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Tax &amp; Tag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To find the cost of the ad valorem tax…</a:t>
            </a:r>
          </a:p>
          <a:p>
            <a:pPr lvl="1"/>
            <a:r>
              <a:rPr lang="en-US" dirty="0" smtClean="0"/>
              <a:t>From the </a:t>
            </a:r>
            <a:r>
              <a:rPr lang="en-US" dirty="0"/>
              <a:t>“What Fees could my Vehicle be Subject to</a:t>
            </a:r>
            <a:r>
              <a:rPr lang="en-US" dirty="0" smtClean="0"/>
              <a:t>?” screen:</a:t>
            </a:r>
          </a:p>
          <a:p>
            <a:pPr lvl="2"/>
            <a:r>
              <a:rPr lang="en-US" dirty="0" smtClean="0"/>
              <a:t>Click Motor Vehicle Ad Valorem Assessment</a:t>
            </a:r>
          </a:p>
          <a:p>
            <a:pPr lvl="2"/>
            <a:r>
              <a:rPr lang="en-US" dirty="0" smtClean="0"/>
              <a:t>Enter tax year “2016” and info about your Vehicle.</a:t>
            </a:r>
          </a:p>
          <a:p>
            <a:pPr lvl="2"/>
            <a:r>
              <a:rPr lang="en-US" dirty="0" smtClean="0"/>
              <a:t>Use Cobb County and Marietta</a:t>
            </a:r>
          </a:p>
          <a:p>
            <a:pPr lvl="1">
              <a:buNone/>
            </a:pPr>
            <a:r>
              <a:rPr lang="en-US" dirty="0" smtClean="0"/>
              <a:t>Copy the ad valorem tax amount onto the Tax &amp; Tag slide.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b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Fuel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Miles </a:t>
            </a:r>
            <a:r>
              <a:rPr lang="en-US" dirty="0" smtClean="0"/>
              <a:t>driven weekly: </a:t>
            </a:r>
            <a:r>
              <a:rPr lang="en-US" dirty="0" smtClean="0"/>
              <a:t>		XX miles</a:t>
            </a:r>
          </a:p>
          <a:p>
            <a:r>
              <a:rPr lang="en-US" dirty="0" smtClean="0"/>
              <a:t>Distance you drive in a year: </a:t>
            </a:r>
            <a:r>
              <a:rPr lang="en-US" dirty="0" err="1" smtClean="0"/>
              <a:t>XX,XXX</a:t>
            </a:r>
            <a:r>
              <a:rPr lang="en-US" dirty="0" smtClean="0"/>
              <a:t> miles</a:t>
            </a:r>
          </a:p>
          <a:p>
            <a:r>
              <a:rPr lang="en-US" dirty="0" smtClean="0"/>
              <a:t>Fuel Economy of Vehicle:			 XX mpg</a:t>
            </a:r>
          </a:p>
          <a:p>
            <a:r>
              <a:rPr lang="en-US" dirty="0" smtClean="0"/>
              <a:t>Price of gas: 				     $2.25/gallon</a:t>
            </a:r>
          </a:p>
          <a:p>
            <a:r>
              <a:rPr lang="en-US" dirty="0" smtClean="0"/>
              <a:t>Cost of gas during year:    $</a:t>
            </a:r>
            <a:r>
              <a:rPr lang="en-US" dirty="0" err="1" smtClean="0"/>
              <a:t>X,XXX.XX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gaspum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648200"/>
            <a:ext cx="1760220" cy="176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Fuel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calculate the number of miles per year, first </a:t>
            </a:r>
            <a:r>
              <a:rPr lang="en-US" dirty="0" smtClean="0"/>
              <a:t>estimate how </a:t>
            </a:r>
            <a:r>
              <a:rPr lang="en-US" dirty="0" smtClean="0"/>
              <a:t>many miles you drive per </a:t>
            </a:r>
            <a:r>
              <a:rPr lang="en-US" dirty="0" smtClean="0"/>
              <a:t>week.</a:t>
            </a:r>
            <a:endParaRPr lang="en-US" dirty="0" smtClean="0"/>
          </a:p>
          <a:p>
            <a:r>
              <a:rPr lang="en-US" dirty="0" smtClean="0"/>
              <a:t>And there are 52 weeks per </a:t>
            </a:r>
            <a:r>
              <a:rPr lang="en-US" dirty="0" smtClean="0"/>
              <a:t>year.  </a:t>
            </a:r>
            <a:br>
              <a:rPr lang="en-US" dirty="0" smtClean="0"/>
            </a:br>
            <a:r>
              <a:rPr lang="en-US" dirty="0" smtClean="0"/>
              <a:t>(We have two weeks of vacation time.)</a:t>
            </a:r>
          </a:p>
          <a:p>
            <a:r>
              <a:rPr lang="en-US" dirty="0" smtClean="0"/>
              <a:t>Price of gas: $2.25/gallon</a:t>
            </a:r>
          </a:p>
          <a:p>
            <a:r>
              <a:rPr lang="en-US" dirty="0" smtClean="0"/>
              <a:t>Use the Fuel Economy of your Vehicle from Vehicle slide.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Maintenance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you drive in a year: </a:t>
            </a:r>
            <a:r>
              <a:rPr lang="en-US" dirty="0" err="1" smtClean="0"/>
              <a:t>XX,XXX</a:t>
            </a:r>
            <a:r>
              <a:rPr lang="en-US" dirty="0" smtClean="0"/>
              <a:t> miles</a:t>
            </a:r>
          </a:p>
          <a:p>
            <a:r>
              <a:rPr lang="en-US" dirty="0" smtClean="0"/>
              <a:t>Number of oil changes in year: X</a:t>
            </a:r>
          </a:p>
          <a:p>
            <a:r>
              <a:rPr lang="en-US" dirty="0" smtClean="0"/>
              <a:t>Cost of oil changes in a year:  $XXX</a:t>
            </a:r>
          </a:p>
          <a:p>
            <a:r>
              <a:rPr lang="en-US" dirty="0" smtClean="0"/>
              <a:t>General cost of maintenance:  $XXX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flatti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2760" y="4800600"/>
            <a:ext cx="2301240" cy="1653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Maintenance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you drive in a year: </a:t>
            </a:r>
            <a:r>
              <a:rPr lang="en-US" dirty="0" err="1" smtClean="0"/>
              <a:t>XX,XXX</a:t>
            </a:r>
            <a:r>
              <a:rPr lang="en-US" dirty="0" smtClean="0"/>
              <a:t> miles</a:t>
            </a:r>
          </a:p>
          <a:p>
            <a:r>
              <a:rPr lang="en-US" dirty="0" smtClean="0"/>
              <a:t>Number of oil changes in year: X</a:t>
            </a:r>
            <a:br>
              <a:rPr lang="en-US" dirty="0" smtClean="0"/>
            </a:br>
            <a:r>
              <a:rPr lang="en-US" dirty="0" smtClean="0"/>
              <a:t>(You should get your oil changed every 3,000 miles.)</a:t>
            </a:r>
          </a:p>
          <a:p>
            <a:r>
              <a:rPr lang="en-US" dirty="0" smtClean="0"/>
              <a:t>The cost of an oil change is $30.</a:t>
            </a:r>
          </a:p>
          <a:p>
            <a:r>
              <a:rPr lang="en-US" dirty="0" smtClean="0"/>
              <a:t>Additional average cost of maintenance per year:  $250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br>
              <a:rPr lang="en-US" dirty="0" smtClean="0"/>
            </a:br>
            <a:r>
              <a:rPr lang="en-US" dirty="0" smtClean="0"/>
              <a:t>(This is a sample slide)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441725"/>
              </p:ext>
            </p:extLst>
          </p:nvPr>
        </p:nvGraphicFramePr>
        <p:xfrm>
          <a:off x="304800" y="1600200"/>
          <a:ext cx="8610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Loan </a:t>
                      </a:r>
                      <a:r>
                        <a:rPr lang="en-US" dirty="0" smtClean="0"/>
                        <a:t>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$1,392.48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r>
                        <a:rPr lang="en-US" baseline="0" dirty="0" smtClean="0"/>
                        <a:t> Valorem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$33.56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Emissions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$1298.00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 (for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$2102.27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Oil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Tune-ups and other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$6010.31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Yearly Vehicle Budget = $X,XXX.XX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Expenses Summary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annual tota</a:t>
            </a:r>
            <a:r>
              <a:rPr lang="en-US" dirty="0" smtClean="0"/>
              <a:t>l expenses must be within $500 of your budget amount</a:t>
            </a:r>
            <a:endParaRPr lang="en-US" dirty="0" smtClean="0"/>
          </a:p>
          <a:p>
            <a:r>
              <a:rPr lang="en-US" dirty="0" smtClean="0"/>
              <a:t>If your expenses are too low or too high, the annual loan payments is the area to modify</a:t>
            </a:r>
            <a:endParaRPr lang="en-US" dirty="0" smtClean="0"/>
          </a:p>
          <a:p>
            <a:r>
              <a:rPr lang="en-US" dirty="0" smtClean="0"/>
              <a:t>If your expenses are too high, you can make your loan longer (up to 6 years) or get a less expensive car</a:t>
            </a:r>
            <a:endParaRPr lang="en-US" dirty="0" smtClean="0"/>
          </a:p>
          <a:p>
            <a:r>
              <a:rPr lang="en-US" dirty="0"/>
              <a:t>If your expenses are too </a:t>
            </a:r>
            <a:r>
              <a:rPr lang="en-US" dirty="0" smtClean="0"/>
              <a:t>low, </a:t>
            </a:r>
            <a:r>
              <a:rPr lang="en-US" dirty="0"/>
              <a:t>you can make your loan </a:t>
            </a:r>
            <a:r>
              <a:rPr lang="en-US" dirty="0" smtClean="0"/>
              <a:t>shorter (at least 2 </a:t>
            </a:r>
            <a:r>
              <a:rPr lang="en-US" dirty="0"/>
              <a:t>years) or get a </a:t>
            </a:r>
            <a:r>
              <a:rPr lang="en-US" dirty="0" smtClean="0"/>
              <a:t>more </a:t>
            </a:r>
            <a:r>
              <a:rPr lang="en-US" dirty="0"/>
              <a:t>expensive car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Expenses Summary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390799"/>
              </p:ext>
            </p:extLst>
          </p:nvPr>
        </p:nvGraphicFramePr>
        <p:xfrm>
          <a:off x="228600" y="1600200"/>
          <a:ext cx="8686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Loan </a:t>
                      </a:r>
                      <a:r>
                        <a:rPr lang="en-US" dirty="0" smtClean="0"/>
                        <a:t>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$X,XXX.XX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r>
                        <a:rPr lang="en-US" baseline="0" dirty="0" smtClean="0"/>
                        <a:t> Valorem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Emissions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$X,XXX.XX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 (for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$X,XXX.XX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Oil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Tune-ups and other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$X,XXX.XX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smtClean="0"/>
                        <a:t>$X,XXX.XX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Yearly Vehicle Budget = $X,XXX.XX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project will consolidate what we learned about vehicle ownership.  I will assign an annual salary to each student.  Based on this salary,  you will calculate an annual vehicle budget</a:t>
            </a:r>
          </a:p>
          <a:p>
            <a:pPr>
              <a:buFontTx/>
              <a:buChar char="-"/>
            </a:pPr>
            <a:r>
              <a:rPr lang="en-US" dirty="0" smtClean="0"/>
              <a:t>Your final actual expenses must be within $500 of your budget amount without going over.  You may have to make adjustments to your original choices if your actual expenses do not fall within this range</a:t>
            </a:r>
          </a:p>
          <a:p>
            <a:pPr>
              <a:buFontTx/>
              <a:buChar char="-"/>
            </a:pPr>
            <a:r>
              <a:rPr lang="en-US" dirty="0" smtClean="0"/>
              <a:t>Your </a:t>
            </a:r>
            <a:r>
              <a:rPr lang="en-US" dirty="0" err="1" smtClean="0"/>
              <a:t>powerpoint</a:t>
            </a:r>
            <a:r>
              <a:rPr lang="en-US" dirty="0" smtClean="0"/>
              <a:t> will be presented to the class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and Vehicle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Salary:       $</a:t>
            </a:r>
            <a:r>
              <a:rPr lang="en-US" dirty="0" err="1" smtClean="0"/>
              <a:t>XX,XXX.XX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Yearly Vehicle Budget:   $X,XXX.XX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(Your yearly vehicle budget is 25% of your yearly salary.)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Vehicle Info</a:t>
            </a:r>
            <a:endParaRPr lang="en-US" sz="6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Price:  $</a:t>
            </a:r>
            <a:r>
              <a:rPr lang="en-US" sz="2800" dirty="0" err="1" smtClean="0"/>
              <a:t>X,XXX.XX</a:t>
            </a:r>
            <a:endParaRPr lang="en-US" sz="2800" dirty="0" smtClean="0"/>
          </a:p>
          <a:p>
            <a:r>
              <a:rPr lang="en-US" sz="2800" dirty="0" smtClean="0"/>
              <a:t>Make: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r>
              <a:rPr lang="en-US" sz="2800" dirty="0" smtClean="0"/>
              <a:t>Model:  </a:t>
            </a:r>
            <a:r>
              <a:rPr lang="en-US" sz="2800" dirty="0" err="1" smtClean="0"/>
              <a:t>XXXX</a:t>
            </a:r>
            <a:endParaRPr lang="en-US" sz="2800" dirty="0" smtClean="0"/>
          </a:p>
          <a:p>
            <a:r>
              <a:rPr lang="en-US" sz="2800" dirty="0" smtClean="0"/>
              <a:t>Year: </a:t>
            </a:r>
            <a:r>
              <a:rPr lang="en-US" sz="2800" dirty="0" err="1" smtClean="0"/>
              <a:t>XXXX</a:t>
            </a:r>
            <a:endParaRPr lang="en-US" sz="2800" dirty="0" smtClean="0"/>
          </a:p>
          <a:p>
            <a:r>
              <a:rPr lang="en-US" sz="2800" dirty="0" smtClean="0"/>
              <a:t>Series:</a:t>
            </a:r>
          </a:p>
          <a:p>
            <a:r>
              <a:rPr lang="en-US" sz="2800" dirty="0" smtClean="0"/>
              <a:t>Fuel Economy (combined): XX mpg</a:t>
            </a:r>
          </a:p>
          <a:p>
            <a:r>
              <a:rPr lang="en-US" sz="2800" dirty="0" err="1" smtClean="0"/>
              <a:t>Features:XXXXX</a:t>
            </a:r>
            <a:endParaRPr lang="en-US" sz="2800" dirty="0" smtClean="0"/>
          </a:p>
          <a:p>
            <a:r>
              <a:rPr lang="en-US" sz="2800" dirty="0" smtClean="0"/>
              <a:t>Location: (Name of dealership or private party.)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11971194531912449946Chrisdesign_Beetle_(car)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572000"/>
            <a:ext cx="3276601" cy="19006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86400" y="2057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fuel economy is not listed, look up on web at </a:t>
            </a:r>
            <a:r>
              <a:rPr lang="en-US" sz="2000" u="sng" dirty="0" smtClean="0">
                <a:hlinkClick r:id="rId3"/>
              </a:rPr>
              <a:t>http://www.fueleconomy.gov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Finance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Price: $</a:t>
            </a:r>
            <a:r>
              <a:rPr lang="en-US" sz="2400" dirty="0" err="1" smtClean="0"/>
              <a:t>X,XXX</a:t>
            </a:r>
            <a:endParaRPr lang="en-US" sz="2400" dirty="0" smtClean="0"/>
          </a:p>
          <a:p>
            <a:r>
              <a:rPr lang="en-US" sz="2400" dirty="0" smtClean="0"/>
              <a:t>APR: X.XX%</a:t>
            </a:r>
          </a:p>
          <a:p>
            <a:r>
              <a:rPr lang="en-US" sz="2400" smtClean="0"/>
              <a:t>Years: X</a:t>
            </a:r>
            <a:endParaRPr lang="en-US" sz="2400" dirty="0" smtClean="0"/>
          </a:p>
          <a:p>
            <a:r>
              <a:rPr lang="en-US" sz="2400" dirty="0" smtClean="0"/>
              <a:t>Monthly Payment: $XXX.XX</a:t>
            </a:r>
          </a:p>
          <a:p>
            <a:r>
              <a:rPr lang="en-US" sz="2400" dirty="0" smtClean="0"/>
              <a:t>Annual Payments: $X,XXX.XX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fastc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257800"/>
            <a:ext cx="2293620" cy="1242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Finance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NOTE: Your APR will be </a:t>
            </a:r>
            <a:br>
              <a:rPr lang="en-US" sz="2400" dirty="0" smtClean="0"/>
            </a:br>
            <a:r>
              <a:rPr lang="en-US" sz="2400" dirty="0" smtClean="0"/>
              <a:t>3.99% New Auto Purchase (Dealer)</a:t>
            </a:r>
            <a:br>
              <a:rPr lang="en-US" sz="2400" dirty="0" smtClean="0"/>
            </a:br>
            <a:r>
              <a:rPr lang="en-US" sz="2400" dirty="0" smtClean="0"/>
              <a:t>4.71% Used Auto Purchase (Dealer)</a:t>
            </a:r>
            <a:br>
              <a:rPr lang="en-US" sz="2400" dirty="0" smtClean="0"/>
            </a:br>
            <a:r>
              <a:rPr lang="en-US" sz="2400" dirty="0" smtClean="0"/>
              <a:t>5.58% Used Auto Purchase (Private Party)</a:t>
            </a:r>
          </a:p>
          <a:p>
            <a:endParaRPr lang="en-US" sz="2400" dirty="0" smtClean="0"/>
          </a:p>
          <a:p>
            <a:r>
              <a:rPr lang="en-US" sz="2400" dirty="0" smtClean="0"/>
              <a:t>Use the APPS feature on the calculator to come up with monthly payment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Insurance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Cost:  $1,298.00</a:t>
            </a:r>
          </a:p>
          <a:p>
            <a:r>
              <a:rPr lang="en-US" sz="2800" dirty="0" smtClean="0"/>
              <a:t>Coverage Type: 				25/50/25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11971194531912449946Chrisdesign_Beetle_(car)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886200"/>
            <a:ext cx="3766906" cy="2592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Tax &amp; Tag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Tag: 			$</a:t>
            </a:r>
            <a:r>
              <a:rPr lang="en-US" dirty="0" err="1" smtClean="0"/>
              <a:t>XX.XX</a:t>
            </a:r>
            <a:endParaRPr lang="en-US" dirty="0" smtClean="0"/>
          </a:p>
          <a:p>
            <a:r>
              <a:rPr lang="en-US" dirty="0" smtClean="0"/>
              <a:t>Ad Valorem Tax: 	$XX.XX</a:t>
            </a:r>
          </a:p>
          <a:p>
            <a:r>
              <a:rPr lang="en-US" dirty="0" smtClean="0"/>
              <a:t>Mail Fee: 		  $X.XX</a:t>
            </a:r>
          </a:p>
          <a:p>
            <a:r>
              <a:rPr lang="en-US" dirty="0" smtClean="0"/>
              <a:t>Emissions Test       $XX.XX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b"/>
          <a:lstStyle/>
          <a:p>
            <a:endParaRPr lang="en-US" dirty="0"/>
          </a:p>
        </p:txBody>
      </p:sp>
      <p:pic>
        <p:nvPicPr>
          <p:cNvPr id="5" name="Picture 4" descr="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378164"/>
            <a:ext cx="3835400" cy="1997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Tax &amp; Tag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find the cost of the tag, title, and mail fee…</a:t>
            </a:r>
          </a:p>
          <a:p>
            <a:pPr lvl="1"/>
            <a:r>
              <a:rPr lang="en-US" sz="2600" dirty="0" smtClean="0"/>
              <a:t>Go to dor.ga.gov</a:t>
            </a:r>
          </a:p>
          <a:p>
            <a:pPr lvl="1"/>
            <a:r>
              <a:rPr lang="en-US" sz="2600" dirty="0" smtClean="0"/>
              <a:t>Click on Register your Vehicle (under Motor Vehicles)</a:t>
            </a:r>
          </a:p>
          <a:p>
            <a:pPr lvl="1"/>
            <a:r>
              <a:rPr lang="en-US" sz="2600" dirty="0" smtClean="0"/>
              <a:t>Click on Registration</a:t>
            </a:r>
          </a:p>
          <a:p>
            <a:pPr lvl="1"/>
            <a:r>
              <a:rPr lang="en-US" sz="2600" dirty="0" smtClean="0"/>
              <a:t>Click </a:t>
            </a:r>
            <a:r>
              <a:rPr lang="en-US" sz="2600" dirty="0"/>
              <a:t>on What Fees could my Vehicle be Subject to?</a:t>
            </a:r>
            <a:endParaRPr lang="en-US" sz="2600" dirty="0" smtClean="0"/>
          </a:p>
          <a:p>
            <a:r>
              <a:rPr lang="en-US" dirty="0" smtClean="0"/>
              <a:t>Record the tag and mail fee on the Tax &amp; Tag slide.</a:t>
            </a:r>
          </a:p>
          <a:p>
            <a:r>
              <a:rPr lang="en-US" dirty="0" smtClean="0"/>
              <a:t>Assume an emissions test costs $20 (required if vehicle is more than 2 years old – 2014 or earlier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b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460</TotalTime>
  <Words>602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Wingdings 2</vt:lpstr>
      <vt:lpstr>Prefab</vt:lpstr>
      <vt:lpstr>Vehicle Project</vt:lpstr>
      <vt:lpstr>Vehicle Project</vt:lpstr>
      <vt:lpstr>Salary and Vehicle Budget</vt:lpstr>
      <vt:lpstr>Vehicle Info</vt:lpstr>
      <vt:lpstr>Finance</vt:lpstr>
      <vt:lpstr>Finance</vt:lpstr>
      <vt:lpstr>Insurance</vt:lpstr>
      <vt:lpstr>Tax &amp; Tag</vt:lpstr>
      <vt:lpstr>Tax &amp; Tag</vt:lpstr>
      <vt:lpstr>Tax &amp; Tag</vt:lpstr>
      <vt:lpstr>Fuel</vt:lpstr>
      <vt:lpstr>Fuel</vt:lpstr>
      <vt:lpstr>Maintenance</vt:lpstr>
      <vt:lpstr>Maintenance</vt:lpstr>
      <vt:lpstr>Expenses (This is a sample slide)</vt:lpstr>
      <vt:lpstr>Expenses Summary</vt:lpstr>
      <vt:lpstr>Expenses 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Project</dc:title>
  <dc:creator>Joseph2</dc:creator>
  <cp:lastModifiedBy>Bruce Nicol</cp:lastModifiedBy>
  <cp:revision>39</cp:revision>
  <dcterms:created xsi:type="dcterms:W3CDTF">2012-03-17T21:48:05Z</dcterms:created>
  <dcterms:modified xsi:type="dcterms:W3CDTF">2017-03-14T11:33:48Z</dcterms:modified>
</cp:coreProperties>
</file>