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705" r:id="rId4"/>
  </p:sldMasterIdLst>
  <p:notesMasterIdLst>
    <p:notesMasterId r:id="rId18"/>
  </p:notesMasterIdLst>
  <p:sldIdLst>
    <p:sldId id="262" r:id="rId5"/>
    <p:sldId id="258" r:id="rId6"/>
    <p:sldId id="265" r:id="rId7"/>
    <p:sldId id="274" r:id="rId8"/>
    <p:sldId id="266" r:id="rId9"/>
    <p:sldId id="267" r:id="rId10"/>
    <p:sldId id="268" r:id="rId11"/>
    <p:sldId id="275" r:id="rId12"/>
    <p:sldId id="269" r:id="rId13"/>
    <p:sldId id="270" r:id="rId14"/>
    <p:sldId id="271" r:id="rId15"/>
    <p:sldId id="272" r:id="rId16"/>
    <p:sldId id="273"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6" d="100"/>
          <a:sy n="86" d="100"/>
        </p:scale>
        <p:origin x="135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8675F70-F287-4634-97FC-F0EC00BA58C6}" type="datetimeFigureOut">
              <a:rPr lang="en-US"/>
              <a:pPr>
                <a:defRPr/>
              </a:pPr>
              <a:t>8/9/2016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DCDF5A3-60F8-4618-AFE8-F5CDCB833BB1}" type="slidenum">
              <a:rPr lang="en-US" altLang="en-US"/>
              <a:pPr/>
              <a:t>‹#›</a:t>
            </a:fld>
            <a:endParaRPr lang="en-US" altLang="en-US"/>
          </a:p>
        </p:txBody>
      </p:sp>
    </p:spTree>
    <p:extLst>
      <p:ext uri="{BB962C8B-B14F-4D97-AF65-F5344CB8AC3E}">
        <p14:creationId xmlns:p14="http://schemas.microsoft.com/office/powerpoint/2010/main" val="29133878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ea typeface="ＭＳ Ｐゴシック" panose="020B0600070205080204" pitchFamily="34" charset="-128"/>
            </a:endParaRPr>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BF0F3F8-5713-4CF7-98D3-2EB4CDC35D8B}" type="slidenum">
              <a:rPr lang="en-US" altLang="en-US">
                <a:solidFill>
                  <a:srgbClr val="000000"/>
                </a:solidFill>
                <a:latin typeface="Arial" panose="020B0604020202020204" pitchFamily="34" charset="0"/>
                <a:ea typeface="ＭＳ Ｐゴシック" panose="020B0600070205080204" pitchFamily="34" charset="-128"/>
              </a:rPr>
              <a:pPr/>
              <a:t>3</a:t>
            </a:fld>
            <a:endParaRPr lang="en-US" altLang="en-US">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972046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ea typeface="ＭＳ Ｐゴシック" panose="020B0600070205080204" pitchFamily="34" charset="-128"/>
            </a:endParaRPr>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C93EFD-CB5F-4783-84ED-9CC90232CD21}" type="slidenum">
              <a:rPr lang="en-US" altLang="en-US">
                <a:solidFill>
                  <a:srgbClr val="000000"/>
                </a:solidFill>
                <a:latin typeface="Arial" panose="020B0604020202020204" pitchFamily="34" charset="0"/>
                <a:ea typeface="ＭＳ Ｐゴシック" panose="020B0600070205080204" pitchFamily="34" charset="-128"/>
              </a:rPr>
              <a:pPr/>
              <a:t>5</a:t>
            </a:fld>
            <a:endParaRPr lang="en-US" altLang="en-US">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349615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ea typeface="ＭＳ Ｐゴシック" panose="020B0600070205080204" pitchFamily="34" charset="-128"/>
            </a:endParaRPr>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49ACD05A-73BD-407D-8FEC-F338DFEFA2F7}" type="slidenum">
              <a:rPr lang="en-US" altLang="en-US">
                <a:solidFill>
                  <a:srgbClr val="000000"/>
                </a:solidFill>
                <a:latin typeface="Arial" panose="020B0604020202020204" pitchFamily="34" charset="0"/>
                <a:ea typeface="ＭＳ Ｐゴシック" panose="020B0600070205080204" pitchFamily="34" charset="-128"/>
              </a:rPr>
              <a:pPr/>
              <a:t>13</a:t>
            </a:fld>
            <a:endParaRPr lang="en-US" altLang="en-US">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810519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91E5C5-C43F-491F-9058-7CC14651D152}" type="datetimeFigureOut">
              <a:rPr lang="en-US"/>
              <a:pPr>
                <a:defRPr/>
              </a:pPr>
              <a:t>8/9/2016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E6E3480-9356-438B-8069-DA6B5DDE0A81}" type="slidenum">
              <a:rPr lang="en-US" altLang="en-US"/>
              <a:pPr/>
              <a:t>‹#›</a:t>
            </a:fld>
            <a:endParaRPr lang="en-US" altLang="en-US"/>
          </a:p>
        </p:txBody>
      </p:sp>
    </p:spTree>
    <p:extLst>
      <p:ext uri="{BB962C8B-B14F-4D97-AF65-F5344CB8AC3E}">
        <p14:creationId xmlns:p14="http://schemas.microsoft.com/office/powerpoint/2010/main" val="2654449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91E5C5-C43F-491F-9058-7CC14651D152}" type="datetimeFigureOut">
              <a:rPr lang="en-US"/>
              <a:pPr>
                <a:defRPr/>
              </a:pPr>
              <a:t>8/9/2016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195669F-2419-4C65-9D56-2C70017137F8}" type="slidenum">
              <a:rPr lang="en-US" altLang="en-US"/>
              <a:pPr/>
              <a:t>‹#›</a:t>
            </a:fld>
            <a:endParaRPr lang="en-US" altLang="en-US"/>
          </a:p>
        </p:txBody>
      </p:sp>
    </p:spTree>
    <p:extLst>
      <p:ext uri="{BB962C8B-B14F-4D97-AF65-F5344CB8AC3E}">
        <p14:creationId xmlns:p14="http://schemas.microsoft.com/office/powerpoint/2010/main" val="3666756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91E5C5-C43F-491F-9058-7CC14651D152}" type="datetimeFigureOut">
              <a:rPr lang="en-US"/>
              <a:pPr>
                <a:defRPr/>
              </a:pPr>
              <a:t>8/9/2016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A269A45-346E-466C-BCAB-51E45B2C928A}" type="slidenum">
              <a:rPr lang="en-US" altLang="en-US"/>
              <a:pPr/>
              <a:t>‹#›</a:t>
            </a:fld>
            <a:endParaRPr lang="en-US" altLang="en-US"/>
          </a:p>
        </p:txBody>
      </p:sp>
    </p:spTree>
    <p:extLst>
      <p:ext uri="{BB962C8B-B14F-4D97-AF65-F5344CB8AC3E}">
        <p14:creationId xmlns:p14="http://schemas.microsoft.com/office/powerpoint/2010/main" val="1500631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91E5C5-C43F-491F-9058-7CC14651D152}" type="datetimeFigureOut">
              <a:rPr lang="en-US"/>
              <a:pPr>
                <a:defRPr/>
              </a:pPr>
              <a:t>8/9/2016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D83CF93-6AB6-4AC1-9CB7-DBB76011AE74}" type="slidenum">
              <a:rPr lang="en-US" altLang="en-US"/>
              <a:pPr/>
              <a:t>‹#›</a:t>
            </a:fld>
            <a:endParaRPr lang="en-US" altLang="en-US"/>
          </a:p>
        </p:txBody>
      </p:sp>
    </p:spTree>
    <p:extLst>
      <p:ext uri="{BB962C8B-B14F-4D97-AF65-F5344CB8AC3E}">
        <p14:creationId xmlns:p14="http://schemas.microsoft.com/office/powerpoint/2010/main" val="2000695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91E5C5-C43F-491F-9058-7CC14651D152}" type="datetimeFigureOut">
              <a:rPr lang="en-US"/>
              <a:pPr>
                <a:defRPr/>
              </a:pPr>
              <a:t>8/9/2016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B0AA18D-3386-401A-9560-9C3403279E4D}" type="slidenum">
              <a:rPr lang="en-US" altLang="en-US"/>
              <a:pPr/>
              <a:t>‹#›</a:t>
            </a:fld>
            <a:endParaRPr lang="en-US" altLang="en-US"/>
          </a:p>
        </p:txBody>
      </p:sp>
    </p:spTree>
    <p:extLst>
      <p:ext uri="{BB962C8B-B14F-4D97-AF65-F5344CB8AC3E}">
        <p14:creationId xmlns:p14="http://schemas.microsoft.com/office/powerpoint/2010/main" val="317726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91E5C5-C43F-491F-9058-7CC14651D152}" type="datetimeFigureOut">
              <a:rPr lang="en-US"/>
              <a:pPr>
                <a:defRPr/>
              </a:pPr>
              <a:t>8/9/2016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470CB51-75EF-45F8-B312-7BD04412FFC1}" type="slidenum">
              <a:rPr lang="en-US" altLang="en-US"/>
              <a:pPr/>
              <a:t>‹#›</a:t>
            </a:fld>
            <a:endParaRPr lang="en-US" altLang="en-US"/>
          </a:p>
        </p:txBody>
      </p:sp>
    </p:spTree>
    <p:extLst>
      <p:ext uri="{BB962C8B-B14F-4D97-AF65-F5344CB8AC3E}">
        <p14:creationId xmlns:p14="http://schemas.microsoft.com/office/powerpoint/2010/main" val="4116066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91E5C5-C43F-491F-9058-7CC14651D152}" type="datetimeFigureOut">
              <a:rPr lang="en-US"/>
              <a:pPr>
                <a:defRPr/>
              </a:pPr>
              <a:t>8/9/2016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8CEACAB-8B76-49B7-9EB8-FF329F3CD6AD}" type="slidenum">
              <a:rPr lang="en-US" altLang="en-US"/>
              <a:pPr/>
              <a:t>‹#›</a:t>
            </a:fld>
            <a:endParaRPr lang="en-US" altLang="en-US"/>
          </a:p>
        </p:txBody>
      </p:sp>
    </p:spTree>
    <p:extLst>
      <p:ext uri="{BB962C8B-B14F-4D97-AF65-F5344CB8AC3E}">
        <p14:creationId xmlns:p14="http://schemas.microsoft.com/office/powerpoint/2010/main" val="39561690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91E5C5-C43F-491F-9058-7CC14651D152}" type="datetimeFigureOut">
              <a:rPr lang="en-US"/>
              <a:pPr>
                <a:defRPr/>
              </a:pPr>
              <a:t>8/9/2016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9FBC89E-4F59-4CB6-9F30-ADD80A1B64C5}" type="slidenum">
              <a:rPr lang="en-US" altLang="en-US"/>
              <a:pPr/>
              <a:t>‹#›</a:t>
            </a:fld>
            <a:endParaRPr lang="en-US" altLang="en-US"/>
          </a:p>
        </p:txBody>
      </p:sp>
    </p:spTree>
    <p:extLst>
      <p:ext uri="{BB962C8B-B14F-4D97-AF65-F5344CB8AC3E}">
        <p14:creationId xmlns:p14="http://schemas.microsoft.com/office/powerpoint/2010/main" val="25686413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91E5C5-C43F-491F-9058-7CC14651D152}" type="datetimeFigureOut">
              <a:rPr lang="en-US"/>
              <a:pPr>
                <a:defRPr/>
              </a:pPr>
              <a:t>8/9/2016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6783CF1-466F-4697-B635-CC45CBF57832}" type="slidenum">
              <a:rPr lang="en-US" altLang="en-US"/>
              <a:pPr/>
              <a:t>‹#›</a:t>
            </a:fld>
            <a:endParaRPr lang="en-US" altLang="en-US"/>
          </a:p>
        </p:txBody>
      </p:sp>
    </p:spTree>
    <p:extLst>
      <p:ext uri="{BB962C8B-B14F-4D97-AF65-F5344CB8AC3E}">
        <p14:creationId xmlns:p14="http://schemas.microsoft.com/office/powerpoint/2010/main" val="1847315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91E5C5-C43F-491F-9058-7CC14651D152}" type="datetimeFigureOut">
              <a:rPr lang="en-US"/>
              <a:pPr>
                <a:defRPr/>
              </a:pPr>
              <a:t>8/9/2016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28FF531-7550-46AA-9C0E-7C63E83E68CA}" type="slidenum">
              <a:rPr lang="en-US" altLang="en-US"/>
              <a:pPr/>
              <a:t>‹#›</a:t>
            </a:fld>
            <a:endParaRPr lang="en-US" altLang="en-US"/>
          </a:p>
        </p:txBody>
      </p:sp>
    </p:spTree>
    <p:extLst>
      <p:ext uri="{BB962C8B-B14F-4D97-AF65-F5344CB8AC3E}">
        <p14:creationId xmlns:p14="http://schemas.microsoft.com/office/powerpoint/2010/main" val="15869926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91E5C5-C43F-491F-9058-7CC14651D152}" type="datetimeFigureOut">
              <a:rPr lang="en-US"/>
              <a:pPr>
                <a:defRPr/>
              </a:pPr>
              <a:t>8/9/2016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EF05203-F142-4197-B882-E85D9F8D8977}" type="slidenum">
              <a:rPr lang="en-US" altLang="en-US"/>
              <a:pPr/>
              <a:t>‹#›</a:t>
            </a:fld>
            <a:endParaRPr lang="en-US" altLang="en-US"/>
          </a:p>
        </p:txBody>
      </p:sp>
    </p:spTree>
    <p:extLst>
      <p:ext uri="{BB962C8B-B14F-4D97-AF65-F5344CB8AC3E}">
        <p14:creationId xmlns:p14="http://schemas.microsoft.com/office/powerpoint/2010/main" val="90262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91E5C5-C43F-491F-9058-7CC14651D152}" type="datetimeFigureOut">
              <a:rPr lang="en-US"/>
              <a:pPr>
                <a:defRPr/>
              </a:pPr>
              <a:t>8/9/2016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03E260D-AFB8-4FE4-BFD6-10CEBC49A8F7}" type="slidenum">
              <a:rPr lang="en-US" altLang="en-US"/>
              <a:pPr/>
              <a:t>‹#›</a:t>
            </a:fld>
            <a:endParaRPr lang="en-US" altLang="en-US"/>
          </a:p>
        </p:txBody>
      </p:sp>
    </p:spTree>
    <p:extLst>
      <p:ext uri="{BB962C8B-B14F-4D97-AF65-F5344CB8AC3E}">
        <p14:creationId xmlns:p14="http://schemas.microsoft.com/office/powerpoint/2010/main" val="3768173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91E5C5-C43F-491F-9058-7CC14651D152}" type="datetimeFigureOut">
              <a:rPr lang="en-US"/>
              <a:pPr>
                <a:defRPr/>
              </a:pPr>
              <a:t>8/9/2016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81EA742-F524-4A53-B855-FA7BE6D5133A}" type="slidenum">
              <a:rPr lang="en-US" altLang="en-US"/>
              <a:pPr/>
              <a:t>‹#›</a:t>
            </a:fld>
            <a:endParaRPr lang="en-US" altLang="en-US"/>
          </a:p>
        </p:txBody>
      </p:sp>
    </p:spTree>
    <p:extLst>
      <p:ext uri="{BB962C8B-B14F-4D97-AF65-F5344CB8AC3E}">
        <p14:creationId xmlns:p14="http://schemas.microsoft.com/office/powerpoint/2010/main" val="10780395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5400" b="1" smtClean="0">
                <a:solidFill>
                  <a:srgbClr val="C7EEEC"/>
                </a:solidFill>
                <a:cs typeface="+mn-cs"/>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defTabSz="914400" fontAlgn="auto">
              <a:spcBef>
                <a:spcPts val="0"/>
              </a:spcBef>
              <a:spcAft>
                <a:spcPts val="0"/>
              </a:spcAft>
              <a:defRPr/>
            </a:lvl1pPr>
          </a:lstStyle>
          <a:p>
            <a:pPr>
              <a:defRPr/>
            </a:pPr>
            <a:fld id="{79D1B132-DFD7-4FCB-9A09-0D696D5161A9}" type="datetime1">
              <a:rPr lang="en-US"/>
              <a:pPr>
                <a:defRPr/>
              </a:pPr>
              <a:t>8/9/2016</a:t>
            </a:fld>
            <a:endParaRPr lang="en-US"/>
          </a:p>
        </p:txBody>
      </p:sp>
      <p:sp>
        <p:nvSpPr>
          <p:cNvPr id="11" name="Footer Placeholder 4"/>
          <p:cNvSpPr>
            <a:spLocks noGrp="1"/>
          </p:cNvSpPr>
          <p:nvPr>
            <p:ph type="ftr" sz="quarter" idx="11"/>
          </p:nvPr>
        </p:nvSpPr>
        <p:spPr>
          <a:xfrm>
            <a:off x="6311900" y="6426200"/>
            <a:ext cx="2616200" cy="365125"/>
          </a:xfrm>
        </p:spPr>
        <p:txBody>
          <a:bodyPr/>
          <a:lstStyle>
            <a:lvl1pPr algn="r" defTabSz="914400">
              <a:defRPr/>
            </a:lvl1pPr>
          </a:lstStyle>
          <a:p>
            <a:pPr>
              <a:defRPr/>
            </a:pPr>
            <a:endParaRPr lang="en-US"/>
          </a:p>
        </p:txBody>
      </p:sp>
    </p:spTree>
    <p:extLst>
      <p:ext uri="{BB962C8B-B14F-4D97-AF65-F5344CB8AC3E}">
        <p14:creationId xmlns:p14="http://schemas.microsoft.com/office/powerpoint/2010/main" val="8712970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3600" b="1" smtClean="0">
                <a:solidFill>
                  <a:srgbClr val="C7EEEC"/>
                </a:solidFill>
                <a:cs typeface="+mn-cs"/>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defTabSz="914400" fontAlgn="auto">
              <a:spcBef>
                <a:spcPts val="0"/>
              </a:spcBef>
              <a:spcAft>
                <a:spcPts val="0"/>
              </a:spcAft>
              <a:defRPr/>
            </a:lvl1pPr>
          </a:lstStyle>
          <a:p>
            <a:pPr>
              <a:defRPr/>
            </a:pPr>
            <a:fld id="{12C253D5-B8DF-43E7-9A67-866455011064}" type="datetime1">
              <a:rPr lang="en-US"/>
              <a:pPr>
                <a:defRPr/>
              </a:pPr>
              <a:t>8/9/2016</a:t>
            </a:fld>
            <a:endParaRPr lang="en-US"/>
          </a:p>
        </p:txBody>
      </p:sp>
      <p:sp>
        <p:nvSpPr>
          <p:cNvPr id="8" name="Footer Placeholder 4"/>
          <p:cNvSpPr>
            <a:spLocks noGrp="1"/>
          </p:cNvSpPr>
          <p:nvPr>
            <p:ph type="ftr" sz="quarter" idx="11"/>
          </p:nvPr>
        </p:nvSpPr>
        <p:spPr/>
        <p:txBody>
          <a:bodyPr/>
          <a:lstStyle>
            <a:lvl1pPr defTabSz="914400">
              <a:defRPr/>
            </a:lvl1pPr>
          </a:lstStyle>
          <a:p>
            <a:pPr>
              <a:defRPr/>
            </a:pPr>
            <a:endParaRPr lang="en-US"/>
          </a:p>
        </p:txBody>
      </p:sp>
      <p:sp>
        <p:nvSpPr>
          <p:cNvPr id="9" name="Slide Number Placeholder 5"/>
          <p:cNvSpPr>
            <a:spLocks noGrp="1"/>
          </p:cNvSpPr>
          <p:nvPr>
            <p:ph type="sldNum" sz="quarter" idx="12"/>
          </p:nvPr>
        </p:nvSpPr>
        <p:spPr/>
        <p:txBody>
          <a:bodyPr/>
          <a:lstStyle>
            <a:lvl1pPr defTabSz="914400">
              <a:defRPr/>
            </a:lvl1pPr>
          </a:lstStyle>
          <a:p>
            <a:fld id="{86AC9494-4B33-47B6-BA5E-4C7A71950411}" type="slidenum">
              <a:rPr lang="en-US" altLang="en-US"/>
              <a:pPr/>
              <a:t>‹#›</a:t>
            </a:fld>
            <a:endParaRPr lang="en-US" altLang="en-US"/>
          </a:p>
        </p:txBody>
      </p:sp>
    </p:spTree>
    <p:extLst>
      <p:ext uri="{BB962C8B-B14F-4D97-AF65-F5344CB8AC3E}">
        <p14:creationId xmlns:p14="http://schemas.microsoft.com/office/powerpoint/2010/main" val="21167814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6" name="TextBox 5"/>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3600" b="1" smtClean="0">
                <a:solidFill>
                  <a:srgbClr val="C7EEEC"/>
                </a:solidFill>
                <a:cs typeface="+mn-cs"/>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defTabSz="914400" fontAlgn="auto">
              <a:spcBef>
                <a:spcPts val="0"/>
              </a:spcBef>
              <a:spcAft>
                <a:spcPts val="0"/>
              </a:spcAft>
              <a:defRPr/>
            </a:lvl1pPr>
          </a:lstStyle>
          <a:p>
            <a:pPr>
              <a:defRPr/>
            </a:pPr>
            <a:fld id="{3096DEF5-C44A-4F41-A387-DDAB0C2E0E12}" type="datetime1">
              <a:rPr lang="en-US"/>
              <a:pPr>
                <a:defRPr/>
              </a:pPr>
              <a:t>8/9/2016</a:t>
            </a:fld>
            <a:endParaRPr lang="en-US"/>
          </a:p>
        </p:txBody>
      </p:sp>
      <p:sp>
        <p:nvSpPr>
          <p:cNvPr id="8" name="Footer Placeholder 4"/>
          <p:cNvSpPr>
            <a:spLocks noGrp="1"/>
          </p:cNvSpPr>
          <p:nvPr>
            <p:ph type="ftr" sz="quarter" idx="11"/>
          </p:nvPr>
        </p:nvSpPr>
        <p:spPr/>
        <p:txBody>
          <a:bodyPr/>
          <a:lstStyle>
            <a:lvl1pPr defTabSz="914400">
              <a:defRPr/>
            </a:lvl1pPr>
          </a:lstStyle>
          <a:p>
            <a:pPr>
              <a:defRPr/>
            </a:pPr>
            <a:endParaRPr lang="en-US"/>
          </a:p>
        </p:txBody>
      </p:sp>
      <p:sp>
        <p:nvSpPr>
          <p:cNvPr id="9" name="Slide Number Placeholder 5"/>
          <p:cNvSpPr>
            <a:spLocks noGrp="1"/>
          </p:cNvSpPr>
          <p:nvPr>
            <p:ph type="sldNum" sz="quarter" idx="12"/>
          </p:nvPr>
        </p:nvSpPr>
        <p:spPr/>
        <p:txBody>
          <a:bodyPr/>
          <a:lstStyle>
            <a:lvl1pPr defTabSz="914400">
              <a:defRPr/>
            </a:lvl1pPr>
          </a:lstStyle>
          <a:p>
            <a:fld id="{F25A135F-4CA4-4548-AF5B-A4EF4F40A996}" type="slidenum">
              <a:rPr lang="en-US" altLang="en-US"/>
              <a:pPr/>
              <a:t>‹#›</a:t>
            </a:fld>
            <a:endParaRPr lang="en-US" altLang="en-US"/>
          </a:p>
        </p:txBody>
      </p:sp>
    </p:spTree>
    <p:extLst>
      <p:ext uri="{BB962C8B-B14F-4D97-AF65-F5344CB8AC3E}">
        <p14:creationId xmlns:p14="http://schemas.microsoft.com/office/powerpoint/2010/main" val="37166543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10"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5400" b="1" smtClean="0">
                <a:solidFill>
                  <a:srgbClr val="C7EEEC"/>
                </a:solidFill>
                <a:cs typeface="+mn-cs"/>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smtClean="0"/>
              <a:t>Click icon to add picture</a:t>
            </a:r>
            <a:endParaRPr noProof="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defTabSz="914400" fontAlgn="auto">
              <a:spcBef>
                <a:spcPts val="0"/>
              </a:spcBef>
              <a:spcAft>
                <a:spcPts val="0"/>
              </a:spcAft>
              <a:defRPr/>
            </a:lvl1pPr>
          </a:lstStyle>
          <a:p>
            <a:pPr>
              <a:defRPr/>
            </a:pPr>
            <a:fld id="{D99379F7-6F0C-4740-B27E-9D2C89236101}" type="datetime1">
              <a:rPr lang="en-US"/>
              <a:pPr>
                <a:defRPr/>
              </a:pPr>
              <a:t>8/9/2016</a:t>
            </a:fld>
            <a:endParaRPr lang="en-US"/>
          </a:p>
        </p:txBody>
      </p:sp>
      <p:sp>
        <p:nvSpPr>
          <p:cNvPr id="12" name="Footer Placeholder 4"/>
          <p:cNvSpPr>
            <a:spLocks noGrp="1"/>
          </p:cNvSpPr>
          <p:nvPr>
            <p:ph type="ftr" sz="quarter" idx="15"/>
          </p:nvPr>
        </p:nvSpPr>
        <p:spPr>
          <a:xfrm>
            <a:off x="6311900" y="6426200"/>
            <a:ext cx="2616200" cy="365125"/>
          </a:xfrm>
        </p:spPr>
        <p:txBody>
          <a:bodyPr/>
          <a:lstStyle>
            <a:lvl1pPr algn="r" defTabSz="914400">
              <a:defRPr/>
            </a:lvl1pPr>
          </a:lstStyle>
          <a:p>
            <a:pPr>
              <a:defRPr/>
            </a:pPr>
            <a:endParaRPr lang="en-US"/>
          </a:p>
        </p:txBody>
      </p:sp>
    </p:spTree>
    <p:extLst>
      <p:ext uri="{BB962C8B-B14F-4D97-AF65-F5344CB8AC3E}">
        <p14:creationId xmlns:p14="http://schemas.microsoft.com/office/powerpoint/2010/main" val="37619007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5" name="TextBox 4"/>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4000" b="1" smtClean="0">
                <a:solidFill>
                  <a:srgbClr val="C7EEEC"/>
                </a:solidFill>
                <a:cs typeface="+mn-cs"/>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defTabSz="914400" fontAlgn="auto">
              <a:spcBef>
                <a:spcPts val="0"/>
              </a:spcBef>
              <a:spcAft>
                <a:spcPts val="0"/>
              </a:spcAft>
              <a:defRPr>
                <a:solidFill>
                  <a:prstClr val="white"/>
                </a:solidFill>
              </a:defRPr>
            </a:lvl1pPr>
          </a:lstStyle>
          <a:p>
            <a:pPr>
              <a:defRPr/>
            </a:pPr>
            <a:fld id="{4520211F-162D-4CE2-B7B7-9568B55B794B}" type="datetime1">
              <a:rPr lang="en-US"/>
              <a:pPr>
                <a:defRPr/>
              </a:pPr>
              <a:t>8/9/2016</a:t>
            </a:fld>
            <a:endParaRPr lang="en-US"/>
          </a:p>
        </p:txBody>
      </p:sp>
      <p:sp>
        <p:nvSpPr>
          <p:cNvPr id="8" name="Footer Placeholder 4"/>
          <p:cNvSpPr>
            <a:spLocks noGrp="1"/>
          </p:cNvSpPr>
          <p:nvPr>
            <p:ph type="ftr" sz="quarter" idx="11"/>
          </p:nvPr>
        </p:nvSpPr>
        <p:spPr>
          <a:xfrm>
            <a:off x="2286000" y="6248400"/>
            <a:ext cx="5638800" cy="365125"/>
          </a:xfrm>
        </p:spPr>
        <p:txBody>
          <a:bodyPr/>
          <a:lstStyle>
            <a:lvl1pPr defTabSz="914400">
              <a:defRPr>
                <a:solidFill>
                  <a:prstClr val="white"/>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p:spPr>
        <p:txBody>
          <a:bodyPr/>
          <a:lstStyle>
            <a:lvl1pPr defTabSz="914400">
              <a:defRPr/>
            </a:lvl1pPr>
          </a:lstStyle>
          <a:p>
            <a:fld id="{F8946681-7CD6-4EA9-B9ED-3DE29A096E4B}" type="slidenum">
              <a:rPr lang="en-US" altLang="en-US"/>
              <a:pPr/>
              <a:t>‹#›</a:t>
            </a:fld>
            <a:endParaRPr lang="en-US" altLang="en-US"/>
          </a:p>
        </p:txBody>
      </p:sp>
    </p:spTree>
    <p:extLst>
      <p:ext uri="{BB962C8B-B14F-4D97-AF65-F5344CB8AC3E}">
        <p14:creationId xmlns:p14="http://schemas.microsoft.com/office/powerpoint/2010/main" val="19137244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3600" b="1" smtClean="0">
                <a:solidFill>
                  <a:srgbClr val="C7EEEC"/>
                </a:solidFill>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defTabSz="914400" fontAlgn="auto">
              <a:spcBef>
                <a:spcPts val="0"/>
              </a:spcBef>
              <a:spcAft>
                <a:spcPts val="0"/>
              </a:spcAft>
              <a:defRPr/>
            </a:lvl1pPr>
          </a:lstStyle>
          <a:p>
            <a:pPr>
              <a:defRPr/>
            </a:pPr>
            <a:fld id="{192C909F-A336-4093-ABA3-BEA92FE951E9}" type="datetime1">
              <a:rPr lang="en-US"/>
              <a:pPr>
                <a:defRPr/>
              </a:pPr>
              <a:t>8/9/2016</a:t>
            </a:fld>
            <a:endParaRPr lang="en-US"/>
          </a:p>
        </p:txBody>
      </p:sp>
      <p:sp>
        <p:nvSpPr>
          <p:cNvPr id="9" name="Footer Placeholder 5"/>
          <p:cNvSpPr>
            <a:spLocks noGrp="1"/>
          </p:cNvSpPr>
          <p:nvPr>
            <p:ph type="ftr" sz="quarter" idx="11"/>
          </p:nvPr>
        </p:nvSpPr>
        <p:spPr/>
        <p:txBody>
          <a:bodyPr/>
          <a:lstStyle>
            <a:lvl1pPr defTabSz="914400">
              <a:defRPr/>
            </a:lvl1pPr>
          </a:lstStyle>
          <a:p>
            <a:pPr>
              <a:defRPr/>
            </a:pPr>
            <a:endParaRPr lang="en-US"/>
          </a:p>
        </p:txBody>
      </p:sp>
      <p:sp>
        <p:nvSpPr>
          <p:cNvPr id="10" name="Slide Number Placeholder 6"/>
          <p:cNvSpPr>
            <a:spLocks noGrp="1"/>
          </p:cNvSpPr>
          <p:nvPr>
            <p:ph type="sldNum" sz="quarter" idx="12"/>
          </p:nvPr>
        </p:nvSpPr>
        <p:spPr/>
        <p:txBody>
          <a:bodyPr/>
          <a:lstStyle>
            <a:lvl1pPr defTabSz="914400">
              <a:defRPr/>
            </a:lvl1pPr>
          </a:lstStyle>
          <a:p>
            <a:fld id="{91297C39-2CA9-4597-A1E8-7FFCDC07368C}" type="slidenum">
              <a:rPr lang="en-US" altLang="en-US"/>
              <a:pPr/>
              <a:t>‹#›</a:t>
            </a:fld>
            <a:endParaRPr lang="en-US" altLang="en-US"/>
          </a:p>
        </p:txBody>
      </p:sp>
    </p:spTree>
    <p:extLst>
      <p:ext uri="{BB962C8B-B14F-4D97-AF65-F5344CB8AC3E}">
        <p14:creationId xmlns:p14="http://schemas.microsoft.com/office/powerpoint/2010/main" val="2265010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3600" b="1" smtClean="0">
                <a:solidFill>
                  <a:srgbClr val="C7EEEC"/>
                </a:solidFill>
                <a:cs typeface="+mn-cs"/>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defTabSz="914400" fontAlgn="auto">
              <a:spcBef>
                <a:spcPts val="0"/>
              </a:spcBef>
              <a:spcAft>
                <a:spcPts val="0"/>
              </a:spcAft>
              <a:defRPr/>
            </a:lvl1pPr>
          </a:lstStyle>
          <a:p>
            <a:pPr>
              <a:defRPr/>
            </a:pPr>
            <a:fld id="{E03B9847-AF9B-4417-9E62-AE618F978C79}" type="datetime1">
              <a:rPr lang="en-US"/>
              <a:pPr>
                <a:defRPr/>
              </a:pPr>
              <a:t>8/9/2016</a:t>
            </a:fld>
            <a:endParaRPr lang="en-US"/>
          </a:p>
        </p:txBody>
      </p:sp>
      <p:sp>
        <p:nvSpPr>
          <p:cNvPr id="10" name="Footer Placeholder 7"/>
          <p:cNvSpPr>
            <a:spLocks noGrp="1"/>
          </p:cNvSpPr>
          <p:nvPr>
            <p:ph type="ftr" sz="quarter" idx="11"/>
          </p:nvPr>
        </p:nvSpPr>
        <p:spPr/>
        <p:txBody>
          <a:bodyPr/>
          <a:lstStyle>
            <a:lvl1pPr defTabSz="914400">
              <a:defRPr/>
            </a:lvl1pPr>
          </a:lstStyle>
          <a:p>
            <a:pPr>
              <a:defRPr/>
            </a:pPr>
            <a:endParaRPr lang="en-US"/>
          </a:p>
        </p:txBody>
      </p:sp>
      <p:sp>
        <p:nvSpPr>
          <p:cNvPr id="11" name="Slide Number Placeholder 8"/>
          <p:cNvSpPr>
            <a:spLocks noGrp="1"/>
          </p:cNvSpPr>
          <p:nvPr>
            <p:ph type="sldNum" sz="quarter" idx="12"/>
          </p:nvPr>
        </p:nvSpPr>
        <p:spPr/>
        <p:txBody>
          <a:bodyPr/>
          <a:lstStyle>
            <a:lvl1pPr defTabSz="914400">
              <a:defRPr/>
            </a:lvl1pPr>
          </a:lstStyle>
          <a:p>
            <a:fld id="{D08397B7-6B16-4A20-A889-34E44CA8D4C8}" type="slidenum">
              <a:rPr lang="en-US" altLang="en-US"/>
              <a:pPr/>
              <a:t>‹#›</a:t>
            </a:fld>
            <a:endParaRPr lang="en-US" altLang="en-US"/>
          </a:p>
        </p:txBody>
      </p:sp>
    </p:spTree>
    <p:extLst>
      <p:ext uri="{BB962C8B-B14F-4D97-AF65-F5344CB8AC3E}">
        <p14:creationId xmlns:p14="http://schemas.microsoft.com/office/powerpoint/2010/main" val="2985141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3600" b="1" smtClean="0">
                <a:solidFill>
                  <a:srgbClr val="C7EEEC"/>
                </a:solidFill>
                <a:cs typeface="+mn-cs"/>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defTabSz="914400" fontAlgn="auto">
              <a:spcBef>
                <a:spcPts val="0"/>
              </a:spcBef>
              <a:spcAft>
                <a:spcPts val="0"/>
              </a:spcAft>
              <a:defRPr/>
            </a:lvl1pPr>
          </a:lstStyle>
          <a:p>
            <a:pPr>
              <a:defRPr/>
            </a:pPr>
            <a:fld id="{4D919BBD-2848-4F28-8DB2-61537B0D8D3F}" type="datetime1">
              <a:rPr lang="en-US"/>
              <a:pPr>
                <a:defRPr/>
              </a:pPr>
              <a:t>8/9/2016</a:t>
            </a:fld>
            <a:endParaRPr lang="en-US"/>
          </a:p>
        </p:txBody>
      </p:sp>
      <p:sp>
        <p:nvSpPr>
          <p:cNvPr id="8" name="Footer Placeholder 5"/>
          <p:cNvSpPr>
            <a:spLocks noGrp="1"/>
          </p:cNvSpPr>
          <p:nvPr>
            <p:ph type="ftr" sz="quarter" idx="16"/>
          </p:nvPr>
        </p:nvSpPr>
        <p:spPr/>
        <p:txBody>
          <a:bodyPr/>
          <a:lstStyle>
            <a:lvl1pPr defTabSz="914400">
              <a:defRPr/>
            </a:lvl1pPr>
          </a:lstStyle>
          <a:p>
            <a:pPr>
              <a:defRPr/>
            </a:pPr>
            <a:endParaRPr lang="en-US"/>
          </a:p>
        </p:txBody>
      </p:sp>
      <p:sp>
        <p:nvSpPr>
          <p:cNvPr id="9" name="Slide Number Placeholder 6"/>
          <p:cNvSpPr>
            <a:spLocks noGrp="1"/>
          </p:cNvSpPr>
          <p:nvPr>
            <p:ph type="sldNum" sz="quarter" idx="17"/>
          </p:nvPr>
        </p:nvSpPr>
        <p:spPr/>
        <p:txBody>
          <a:bodyPr/>
          <a:lstStyle>
            <a:lvl1pPr defTabSz="914400">
              <a:defRPr/>
            </a:lvl1pPr>
          </a:lstStyle>
          <a:p>
            <a:fld id="{61D3EAFB-1F09-4E7B-9D74-C02308226EEA}" type="slidenum">
              <a:rPr lang="en-US" altLang="en-US"/>
              <a:pPr/>
              <a:t>‹#›</a:t>
            </a:fld>
            <a:endParaRPr lang="en-US" altLang="en-US"/>
          </a:p>
        </p:txBody>
      </p:sp>
    </p:spTree>
    <p:extLst>
      <p:ext uri="{BB962C8B-B14F-4D97-AF65-F5344CB8AC3E}">
        <p14:creationId xmlns:p14="http://schemas.microsoft.com/office/powerpoint/2010/main" val="21429397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3600" b="1" smtClean="0">
                <a:solidFill>
                  <a:srgbClr val="C7EEEC"/>
                </a:solidFill>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defTabSz="914400" fontAlgn="auto">
              <a:spcBef>
                <a:spcPts val="0"/>
              </a:spcBef>
              <a:spcAft>
                <a:spcPts val="0"/>
              </a:spcAft>
              <a:defRPr/>
            </a:lvl1pPr>
          </a:lstStyle>
          <a:p>
            <a:pPr>
              <a:defRPr/>
            </a:pPr>
            <a:fld id="{4D5BAAA2-3C9E-4C22-8C46-4F53933C4091}" type="datetime1">
              <a:rPr lang="en-US"/>
              <a:pPr>
                <a:defRPr/>
              </a:pPr>
              <a:t>8/9/2016</a:t>
            </a:fld>
            <a:endParaRPr lang="en-US"/>
          </a:p>
        </p:txBody>
      </p:sp>
      <p:sp>
        <p:nvSpPr>
          <p:cNvPr id="9" name="Footer Placeholder 5"/>
          <p:cNvSpPr>
            <a:spLocks noGrp="1"/>
          </p:cNvSpPr>
          <p:nvPr>
            <p:ph type="ftr" sz="quarter" idx="18"/>
          </p:nvPr>
        </p:nvSpPr>
        <p:spPr/>
        <p:txBody>
          <a:bodyPr/>
          <a:lstStyle>
            <a:lvl1pPr defTabSz="914400">
              <a:defRPr/>
            </a:lvl1pPr>
          </a:lstStyle>
          <a:p>
            <a:pPr>
              <a:defRPr/>
            </a:pPr>
            <a:endParaRPr lang="en-US"/>
          </a:p>
        </p:txBody>
      </p:sp>
      <p:sp>
        <p:nvSpPr>
          <p:cNvPr id="10" name="Slide Number Placeholder 6"/>
          <p:cNvSpPr>
            <a:spLocks noGrp="1"/>
          </p:cNvSpPr>
          <p:nvPr>
            <p:ph type="sldNum" sz="quarter" idx="19"/>
          </p:nvPr>
        </p:nvSpPr>
        <p:spPr/>
        <p:txBody>
          <a:bodyPr/>
          <a:lstStyle>
            <a:lvl1pPr defTabSz="914400">
              <a:defRPr/>
            </a:lvl1pPr>
          </a:lstStyle>
          <a:p>
            <a:fld id="{C88F1E8F-2087-4AB7-8EFE-01EE6A6CDA28}" type="slidenum">
              <a:rPr lang="en-US" altLang="en-US"/>
              <a:pPr/>
              <a:t>‹#›</a:t>
            </a:fld>
            <a:endParaRPr lang="en-US" altLang="en-US"/>
          </a:p>
        </p:txBody>
      </p:sp>
    </p:spTree>
    <p:extLst>
      <p:ext uri="{BB962C8B-B14F-4D97-AF65-F5344CB8AC3E}">
        <p14:creationId xmlns:p14="http://schemas.microsoft.com/office/powerpoint/2010/main" val="849109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91E5C5-C43F-491F-9058-7CC14651D152}" type="datetimeFigureOut">
              <a:rPr lang="en-US"/>
              <a:pPr>
                <a:defRPr/>
              </a:pPr>
              <a:t>8/9/2016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110300F-BEE8-4CC0-874B-077CC5B71CFF}" type="slidenum">
              <a:rPr lang="en-US" altLang="en-US"/>
              <a:pPr/>
              <a:t>‹#›</a:t>
            </a:fld>
            <a:endParaRPr lang="en-US" altLang="en-US"/>
          </a:p>
        </p:txBody>
      </p:sp>
    </p:spTree>
    <p:extLst>
      <p:ext uri="{BB962C8B-B14F-4D97-AF65-F5344CB8AC3E}">
        <p14:creationId xmlns:p14="http://schemas.microsoft.com/office/powerpoint/2010/main" val="29373399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3600" b="1" smtClean="0">
                <a:solidFill>
                  <a:srgbClr val="C7EEEC"/>
                </a:solidFill>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defTabSz="914400" fontAlgn="auto">
              <a:spcBef>
                <a:spcPts val="0"/>
              </a:spcBef>
              <a:spcAft>
                <a:spcPts val="0"/>
              </a:spcAft>
              <a:defRPr/>
            </a:lvl1pPr>
          </a:lstStyle>
          <a:p>
            <a:pPr>
              <a:defRPr/>
            </a:pPr>
            <a:fld id="{5E67EDF1-CE74-4A06-801D-3349013A846A}" type="datetime1">
              <a:rPr lang="en-US"/>
              <a:pPr>
                <a:defRPr/>
              </a:pPr>
              <a:t>8/9/2016</a:t>
            </a:fld>
            <a:endParaRPr lang="en-US"/>
          </a:p>
        </p:txBody>
      </p:sp>
      <p:sp>
        <p:nvSpPr>
          <p:cNvPr id="10" name="Footer Placeholder 5"/>
          <p:cNvSpPr>
            <a:spLocks noGrp="1"/>
          </p:cNvSpPr>
          <p:nvPr>
            <p:ph type="ftr" sz="quarter" idx="20"/>
          </p:nvPr>
        </p:nvSpPr>
        <p:spPr/>
        <p:txBody>
          <a:bodyPr/>
          <a:lstStyle>
            <a:lvl1pPr defTabSz="914400">
              <a:defRPr/>
            </a:lvl1pPr>
          </a:lstStyle>
          <a:p>
            <a:pPr>
              <a:defRPr/>
            </a:pPr>
            <a:endParaRPr lang="en-US"/>
          </a:p>
        </p:txBody>
      </p:sp>
      <p:sp>
        <p:nvSpPr>
          <p:cNvPr id="11" name="Slide Number Placeholder 6"/>
          <p:cNvSpPr>
            <a:spLocks noGrp="1"/>
          </p:cNvSpPr>
          <p:nvPr>
            <p:ph type="sldNum" sz="quarter" idx="21"/>
          </p:nvPr>
        </p:nvSpPr>
        <p:spPr/>
        <p:txBody>
          <a:bodyPr/>
          <a:lstStyle>
            <a:lvl1pPr defTabSz="914400">
              <a:defRPr/>
            </a:lvl1pPr>
          </a:lstStyle>
          <a:p>
            <a:fld id="{C5194574-4CD6-4375-BDD8-94C6FA3842A5}" type="slidenum">
              <a:rPr lang="en-US" altLang="en-US"/>
              <a:pPr/>
              <a:t>‹#›</a:t>
            </a:fld>
            <a:endParaRPr lang="en-US" altLang="en-US"/>
          </a:p>
        </p:txBody>
      </p:sp>
    </p:spTree>
    <p:extLst>
      <p:ext uri="{BB962C8B-B14F-4D97-AF65-F5344CB8AC3E}">
        <p14:creationId xmlns:p14="http://schemas.microsoft.com/office/powerpoint/2010/main" val="35590992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4" name="TextBox 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3600" b="1" smtClean="0">
                <a:solidFill>
                  <a:srgbClr val="C7EEEC"/>
                </a:solidFill>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defTabSz="914400" fontAlgn="auto">
              <a:spcBef>
                <a:spcPts val="0"/>
              </a:spcBef>
              <a:spcAft>
                <a:spcPts val="0"/>
              </a:spcAft>
              <a:defRPr/>
            </a:lvl1pPr>
          </a:lstStyle>
          <a:p>
            <a:pPr>
              <a:defRPr/>
            </a:pPr>
            <a:fld id="{367F4E06-5D72-4E55-ACAB-4830E01D4616}" type="datetime1">
              <a:rPr lang="en-US"/>
              <a:pPr>
                <a:defRPr/>
              </a:pPr>
              <a:t>8/9/2016</a:t>
            </a:fld>
            <a:endParaRPr lang="en-US"/>
          </a:p>
        </p:txBody>
      </p:sp>
      <p:sp>
        <p:nvSpPr>
          <p:cNvPr id="6" name="Footer Placeholder 3"/>
          <p:cNvSpPr>
            <a:spLocks noGrp="1"/>
          </p:cNvSpPr>
          <p:nvPr>
            <p:ph type="ftr" sz="quarter" idx="11"/>
          </p:nvPr>
        </p:nvSpPr>
        <p:spPr/>
        <p:txBody>
          <a:bodyPr/>
          <a:lstStyle>
            <a:lvl1pPr defTabSz="914400">
              <a:defRPr/>
            </a:lvl1pPr>
          </a:lstStyle>
          <a:p>
            <a:pPr>
              <a:defRPr/>
            </a:pPr>
            <a:endParaRPr lang="en-US"/>
          </a:p>
        </p:txBody>
      </p:sp>
      <p:sp>
        <p:nvSpPr>
          <p:cNvPr id="7" name="Slide Number Placeholder 4"/>
          <p:cNvSpPr>
            <a:spLocks noGrp="1"/>
          </p:cNvSpPr>
          <p:nvPr>
            <p:ph type="sldNum" sz="quarter" idx="12"/>
          </p:nvPr>
        </p:nvSpPr>
        <p:spPr/>
        <p:txBody>
          <a:bodyPr/>
          <a:lstStyle>
            <a:lvl1pPr defTabSz="914400">
              <a:defRPr/>
            </a:lvl1pPr>
          </a:lstStyle>
          <a:p>
            <a:fld id="{9FC27BF7-83B7-4CEE-852A-ACFD4639F699}" type="slidenum">
              <a:rPr lang="en-US" altLang="en-US"/>
              <a:pPr/>
              <a:t>‹#›</a:t>
            </a:fld>
            <a:endParaRPr lang="en-US" altLang="en-US"/>
          </a:p>
        </p:txBody>
      </p:sp>
    </p:spTree>
    <p:extLst>
      <p:ext uri="{BB962C8B-B14F-4D97-AF65-F5344CB8AC3E}">
        <p14:creationId xmlns:p14="http://schemas.microsoft.com/office/powerpoint/2010/main" val="34001289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3" name="Date Placeholder 1"/>
          <p:cNvSpPr>
            <a:spLocks noGrp="1"/>
          </p:cNvSpPr>
          <p:nvPr>
            <p:ph type="dt" sz="half" idx="10"/>
          </p:nvPr>
        </p:nvSpPr>
        <p:spPr/>
        <p:txBody>
          <a:bodyPr/>
          <a:lstStyle>
            <a:lvl1pPr defTabSz="914400" fontAlgn="auto">
              <a:spcBef>
                <a:spcPts val="0"/>
              </a:spcBef>
              <a:spcAft>
                <a:spcPts val="0"/>
              </a:spcAft>
              <a:defRPr/>
            </a:lvl1pPr>
          </a:lstStyle>
          <a:p>
            <a:pPr>
              <a:defRPr/>
            </a:pPr>
            <a:fld id="{F2C8C40D-EE3A-400D-A13B-621C7F01D82D}" type="datetime1">
              <a:rPr lang="en-US"/>
              <a:pPr>
                <a:defRPr/>
              </a:pPr>
              <a:t>8/9/2016</a:t>
            </a:fld>
            <a:endParaRPr lang="en-US"/>
          </a:p>
        </p:txBody>
      </p:sp>
      <p:sp>
        <p:nvSpPr>
          <p:cNvPr id="4" name="Footer Placeholder 2"/>
          <p:cNvSpPr>
            <a:spLocks noGrp="1"/>
          </p:cNvSpPr>
          <p:nvPr>
            <p:ph type="ftr" sz="quarter" idx="11"/>
          </p:nvPr>
        </p:nvSpPr>
        <p:spPr/>
        <p:txBody>
          <a:bodyPr/>
          <a:lstStyle>
            <a:lvl1pPr defTabSz="914400">
              <a:defRPr/>
            </a:lvl1pPr>
          </a:lstStyle>
          <a:p>
            <a:pPr>
              <a:defRPr/>
            </a:pPr>
            <a:endParaRPr lang="en-US"/>
          </a:p>
        </p:txBody>
      </p:sp>
      <p:sp>
        <p:nvSpPr>
          <p:cNvPr id="5" name="Slide Number Placeholder 3"/>
          <p:cNvSpPr>
            <a:spLocks noGrp="1"/>
          </p:cNvSpPr>
          <p:nvPr>
            <p:ph type="sldNum" sz="quarter" idx="12"/>
          </p:nvPr>
        </p:nvSpPr>
        <p:spPr/>
        <p:txBody>
          <a:bodyPr/>
          <a:lstStyle>
            <a:lvl1pPr defTabSz="914400">
              <a:defRPr/>
            </a:lvl1pPr>
          </a:lstStyle>
          <a:p>
            <a:fld id="{5096D061-CCBE-40D0-BE18-F421A5A6974A}" type="slidenum">
              <a:rPr lang="en-US" altLang="en-US"/>
              <a:pPr/>
              <a:t>‹#›</a:t>
            </a:fld>
            <a:endParaRPr lang="en-US" altLang="en-US"/>
          </a:p>
        </p:txBody>
      </p:sp>
    </p:spTree>
    <p:extLst>
      <p:ext uri="{BB962C8B-B14F-4D97-AF65-F5344CB8AC3E}">
        <p14:creationId xmlns:p14="http://schemas.microsoft.com/office/powerpoint/2010/main" val="7104339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6" name="TextBox 5"/>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5400" b="1" smtClean="0">
                <a:solidFill>
                  <a:srgbClr val="C7EEEC"/>
                </a:solidFill>
                <a:cs typeface="+mn-cs"/>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defTabSz="914400" fontAlgn="auto">
              <a:spcBef>
                <a:spcPts val="0"/>
              </a:spcBef>
              <a:spcAft>
                <a:spcPts val="0"/>
              </a:spcAft>
              <a:defRPr/>
            </a:lvl1pPr>
          </a:lstStyle>
          <a:p>
            <a:pPr>
              <a:defRPr/>
            </a:pPr>
            <a:fld id="{D3BA994A-9827-4BC8-B70C-9AC70A45F490}" type="datetime1">
              <a:rPr lang="en-US"/>
              <a:pPr>
                <a:defRPr/>
              </a:pPr>
              <a:t>8/9/2016</a:t>
            </a:fld>
            <a:endParaRPr lang="en-US"/>
          </a:p>
        </p:txBody>
      </p:sp>
      <p:sp>
        <p:nvSpPr>
          <p:cNvPr id="8" name="Footer Placeholder 5"/>
          <p:cNvSpPr>
            <a:spLocks noGrp="1"/>
          </p:cNvSpPr>
          <p:nvPr>
            <p:ph type="ftr" sz="quarter" idx="11"/>
          </p:nvPr>
        </p:nvSpPr>
        <p:spPr>
          <a:xfrm>
            <a:off x="3859213" y="6423025"/>
            <a:ext cx="3316287" cy="365125"/>
          </a:xfrm>
        </p:spPr>
        <p:txBody>
          <a:bodyPr/>
          <a:lstStyle>
            <a:lvl1pPr defTabSz="914400">
              <a:defRPr/>
            </a:lvl1pPr>
          </a:lstStyle>
          <a:p>
            <a:pPr>
              <a:defRPr/>
            </a:pPr>
            <a:endParaRPr lang="en-US"/>
          </a:p>
        </p:txBody>
      </p:sp>
    </p:spTree>
    <p:extLst>
      <p:ext uri="{BB962C8B-B14F-4D97-AF65-F5344CB8AC3E}">
        <p14:creationId xmlns:p14="http://schemas.microsoft.com/office/powerpoint/2010/main" val="17566579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6" name="TextBox 5"/>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2400" b="1" smtClean="0">
                <a:solidFill>
                  <a:srgbClr val="C7EEEC"/>
                </a:solidFill>
                <a:cs typeface="+mn-cs"/>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defTabSz="914400" fontAlgn="auto">
              <a:spcBef>
                <a:spcPts val="0"/>
              </a:spcBef>
              <a:spcAft>
                <a:spcPts val="0"/>
              </a:spcAft>
              <a:defRPr/>
            </a:lvl1pPr>
          </a:lstStyle>
          <a:p>
            <a:pPr>
              <a:defRPr/>
            </a:pPr>
            <a:fld id="{218B886D-B86D-4028-91EA-38D43BB57292}" type="datetime1">
              <a:rPr lang="en-US"/>
              <a:pPr>
                <a:defRPr/>
              </a:pPr>
              <a:t>8/9/2016</a:t>
            </a:fld>
            <a:endParaRPr lang="en-US"/>
          </a:p>
        </p:txBody>
      </p:sp>
      <p:sp>
        <p:nvSpPr>
          <p:cNvPr id="8" name="Footer Placeholder 5"/>
          <p:cNvSpPr>
            <a:spLocks noGrp="1"/>
          </p:cNvSpPr>
          <p:nvPr>
            <p:ph type="ftr" sz="quarter" idx="11"/>
          </p:nvPr>
        </p:nvSpPr>
        <p:spPr>
          <a:xfrm>
            <a:off x="4191000" y="6423025"/>
            <a:ext cx="3005138" cy="365125"/>
          </a:xfrm>
        </p:spPr>
        <p:txBody>
          <a:bodyPr/>
          <a:lstStyle>
            <a:lvl1pPr defTabSz="914400">
              <a:defRPr/>
            </a:lvl1pPr>
          </a:lstStyle>
          <a:p>
            <a:pPr>
              <a:defRPr/>
            </a:pPr>
            <a:endParaRPr lang="en-US"/>
          </a:p>
        </p:txBody>
      </p:sp>
      <p:sp>
        <p:nvSpPr>
          <p:cNvPr id="9" name="Slide Number Placeholder 6"/>
          <p:cNvSpPr>
            <a:spLocks noGrp="1"/>
          </p:cNvSpPr>
          <p:nvPr>
            <p:ph type="sldNum" sz="quarter" idx="12"/>
          </p:nvPr>
        </p:nvSpPr>
        <p:spPr/>
        <p:txBody>
          <a:bodyPr/>
          <a:lstStyle>
            <a:lvl1pPr defTabSz="914400">
              <a:defRPr/>
            </a:lvl1pPr>
          </a:lstStyle>
          <a:p>
            <a:fld id="{E9745DEF-B8AF-4584-B235-533C66437F65}" type="slidenum">
              <a:rPr lang="en-US" altLang="en-US"/>
              <a:pPr/>
              <a:t>‹#›</a:t>
            </a:fld>
            <a:endParaRPr lang="en-US" altLang="en-US"/>
          </a:p>
        </p:txBody>
      </p:sp>
    </p:spTree>
    <p:extLst>
      <p:ext uri="{BB962C8B-B14F-4D97-AF65-F5344CB8AC3E}">
        <p14:creationId xmlns:p14="http://schemas.microsoft.com/office/powerpoint/2010/main" val="20810765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2400" b="1" smtClean="0">
                <a:solidFill>
                  <a:srgbClr val="C7EEEC"/>
                </a:solidFill>
                <a:cs typeface="+mn-cs"/>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defTabSz="914400" fontAlgn="auto">
              <a:spcBef>
                <a:spcPts val="0"/>
              </a:spcBef>
              <a:spcAft>
                <a:spcPts val="0"/>
              </a:spcAft>
              <a:defRPr/>
            </a:lvl1pPr>
          </a:lstStyle>
          <a:p>
            <a:pPr>
              <a:defRPr/>
            </a:pPr>
            <a:fld id="{E7742E74-D6F6-47C5-B35B-E7D5FF5C0B47}" type="datetime1">
              <a:rPr lang="en-US"/>
              <a:pPr>
                <a:defRPr/>
              </a:pPr>
              <a:t>8/9/2016</a:t>
            </a:fld>
            <a:endParaRPr lang="en-US"/>
          </a:p>
        </p:txBody>
      </p:sp>
      <p:sp>
        <p:nvSpPr>
          <p:cNvPr id="9" name="Footer Placeholder 5"/>
          <p:cNvSpPr>
            <a:spLocks noGrp="1"/>
          </p:cNvSpPr>
          <p:nvPr>
            <p:ph type="ftr" sz="quarter" idx="11"/>
          </p:nvPr>
        </p:nvSpPr>
        <p:spPr/>
        <p:txBody>
          <a:bodyPr/>
          <a:lstStyle>
            <a:lvl1pPr defTabSz="914400">
              <a:defRPr/>
            </a:lvl1pPr>
          </a:lstStyle>
          <a:p>
            <a:pPr>
              <a:defRPr/>
            </a:pPr>
            <a:endParaRPr lang="en-US"/>
          </a:p>
        </p:txBody>
      </p:sp>
      <p:sp>
        <p:nvSpPr>
          <p:cNvPr id="10" name="Slide Number Placeholder 6"/>
          <p:cNvSpPr>
            <a:spLocks noGrp="1"/>
          </p:cNvSpPr>
          <p:nvPr>
            <p:ph type="sldNum" sz="quarter" idx="12"/>
          </p:nvPr>
        </p:nvSpPr>
        <p:spPr/>
        <p:txBody>
          <a:bodyPr/>
          <a:lstStyle>
            <a:lvl1pPr defTabSz="914400">
              <a:defRPr/>
            </a:lvl1pPr>
          </a:lstStyle>
          <a:p>
            <a:fld id="{5B5E09DA-EE6B-4DB0-A875-685F7DE03C73}" type="slidenum">
              <a:rPr lang="en-US" altLang="en-US"/>
              <a:pPr/>
              <a:t>‹#›</a:t>
            </a:fld>
            <a:endParaRPr lang="en-US" altLang="en-US"/>
          </a:p>
        </p:txBody>
      </p:sp>
    </p:spTree>
    <p:extLst>
      <p:ext uri="{BB962C8B-B14F-4D97-AF65-F5344CB8AC3E}">
        <p14:creationId xmlns:p14="http://schemas.microsoft.com/office/powerpoint/2010/main" val="303921004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5400" b="1" smtClean="0">
                <a:solidFill>
                  <a:srgbClr val="C7EEEC"/>
                </a:solidFill>
                <a:cs typeface="+mn-cs"/>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5211763" y="6235700"/>
            <a:ext cx="1349375" cy="365125"/>
          </a:xfrm>
        </p:spPr>
        <p:txBody>
          <a:bodyPr/>
          <a:lstStyle>
            <a:lvl1pPr defTabSz="914400" fontAlgn="auto">
              <a:spcBef>
                <a:spcPts val="0"/>
              </a:spcBef>
              <a:spcAft>
                <a:spcPts val="0"/>
              </a:spcAft>
              <a:defRPr>
                <a:solidFill>
                  <a:prstClr val="white"/>
                </a:solidFill>
              </a:defRPr>
            </a:lvl1pPr>
          </a:lstStyle>
          <a:p>
            <a:pPr>
              <a:defRPr/>
            </a:pPr>
            <a:fld id="{BE33639C-4C20-448F-A46A-5C568273450B}" type="datetime1">
              <a:rPr lang="en-US"/>
              <a:pPr>
                <a:defRPr/>
              </a:pPr>
              <a:t>8/9/2016</a:t>
            </a:fld>
            <a:endParaRPr lang="en-US"/>
          </a:p>
        </p:txBody>
      </p:sp>
      <p:sp>
        <p:nvSpPr>
          <p:cNvPr id="10" name="Footer Placeholder 5"/>
          <p:cNvSpPr>
            <a:spLocks noGrp="1"/>
          </p:cNvSpPr>
          <p:nvPr>
            <p:ph type="ftr" sz="quarter" idx="16"/>
          </p:nvPr>
        </p:nvSpPr>
        <p:spPr>
          <a:xfrm>
            <a:off x="381000" y="6235700"/>
            <a:ext cx="4648200" cy="365125"/>
          </a:xfrm>
        </p:spPr>
        <p:txBody>
          <a:bodyPr/>
          <a:lstStyle>
            <a:lvl1pPr defTabSz="914400">
              <a:defRPr>
                <a:solidFill>
                  <a:prstClr val="white"/>
                </a:solidFill>
              </a:defRPr>
            </a:lvl1pPr>
          </a:lstStyle>
          <a:p>
            <a:pPr>
              <a:defRPr/>
            </a:pPr>
            <a:endParaRPr lang="en-US"/>
          </a:p>
        </p:txBody>
      </p:sp>
      <p:sp>
        <p:nvSpPr>
          <p:cNvPr id="11" name="Slide Number Placeholder 6"/>
          <p:cNvSpPr>
            <a:spLocks noGrp="1"/>
          </p:cNvSpPr>
          <p:nvPr>
            <p:ph type="sldNum" sz="quarter" idx="17"/>
          </p:nvPr>
        </p:nvSpPr>
        <p:spPr/>
        <p:txBody>
          <a:bodyPr/>
          <a:lstStyle>
            <a:lvl1pPr defTabSz="914400">
              <a:defRPr/>
            </a:lvl1pPr>
          </a:lstStyle>
          <a:p>
            <a:fld id="{630864A1-B246-4590-95B0-BB9CA7208EA4}" type="slidenum">
              <a:rPr lang="en-US" altLang="en-US"/>
              <a:pPr/>
              <a:t>‹#›</a:t>
            </a:fld>
            <a:endParaRPr lang="en-US" altLang="en-US"/>
          </a:p>
        </p:txBody>
      </p:sp>
    </p:spTree>
    <p:extLst>
      <p:ext uri="{BB962C8B-B14F-4D97-AF65-F5344CB8AC3E}">
        <p14:creationId xmlns:p14="http://schemas.microsoft.com/office/powerpoint/2010/main" val="326675311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5400" b="1" smtClean="0">
                <a:solidFill>
                  <a:srgbClr val="C7EEEC"/>
                </a:solidFill>
                <a:cs typeface="+mn-cs"/>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smtClean="0"/>
              <a:t>Click icon to add picture</a:t>
            </a:r>
            <a:endParaRPr noProof="0"/>
          </a:p>
        </p:txBody>
      </p:sp>
      <p:sp>
        <p:nvSpPr>
          <p:cNvPr id="11" name="Date Placeholder 4"/>
          <p:cNvSpPr>
            <a:spLocks noGrp="1"/>
          </p:cNvSpPr>
          <p:nvPr>
            <p:ph type="dt" sz="half" idx="16"/>
          </p:nvPr>
        </p:nvSpPr>
        <p:spPr>
          <a:xfrm>
            <a:off x="3048000" y="6235700"/>
            <a:ext cx="1347788" cy="365125"/>
          </a:xfrm>
        </p:spPr>
        <p:txBody>
          <a:bodyPr/>
          <a:lstStyle>
            <a:lvl1pPr defTabSz="914400" fontAlgn="auto">
              <a:spcBef>
                <a:spcPts val="0"/>
              </a:spcBef>
              <a:spcAft>
                <a:spcPts val="0"/>
              </a:spcAft>
              <a:defRPr>
                <a:solidFill>
                  <a:prstClr val="white"/>
                </a:solidFill>
              </a:defRPr>
            </a:lvl1pPr>
          </a:lstStyle>
          <a:p>
            <a:pPr>
              <a:defRPr/>
            </a:pPr>
            <a:fld id="{02F11C9E-44DB-41B6-A60C-00DC3AFE43D1}" type="datetime1">
              <a:rPr lang="en-US"/>
              <a:pPr>
                <a:defRPr/>
              </a:pPr>
              <a:t>8/9/2016</a:t>
            </a:fld>
            <a:endParaRPr lang="en-US"/>
          </a:p>
        </p:txBody>
      </p:sp>
      <p:sp>
        <p:nvSpPr>
          <p:cNvPr id="15" name="Footer Placeholder 5"/>
          <p:cNvSpPr>
            <a:spLocks noGrp="1"/>
          </p:cNvSpPr>
          <p:nvPr>
            <p:ph type="ftr" sz="quarter" idx="17"/>
          </p:nvPr>
        </p:nvSpPr>
        <p:spPr>
          <a:xfrm>
            <a:off x="381000" y="6235700"/>
            <a:ext cx="2590800" cy="365125"/>
          </a:xfrm>
        </p:spPr>
        <p:txBody>
          <a:bodyPr/>
          <a:lstStyle>
            <a:lvl1pPr defTabSz="914400">
              <a:defRPr>
                <a:solidFill>
                  <a:prstClr val="white"/>
                </a:solidFill>
              </a:defRPr>
            </a:lvl1pPr>
          </a:lstStyle>
          <a:p>
            <a:pPr>
              <a:defRPr/>
            </a:pPr>
            <a:endParaRPr lang="en-US"/>
          </a:p>
        </p:txBody>
      </p:sp>
      <p:sp>
        <p:nvSpPr>
          <p:cNvPr id="16" name="Slide Number Placeholder 6"/>
          <p:cNvSpPr>
            <a:spLocks noGrp="1"/>
          </p:cNvSpPr>
          <p:nvPr>
            <p:ph type="sldNum" sz="quarter" idx="18"/>
          </p:nvPr>
        </p:nvSpPr>
        <p:spPr/>
        <p:txBody>
          <a:bodyPr/>
          <a:lstStyle>
            <a:lvl1pPr defTabSz="914400">
              <a:defRPr/>
            </a:lvl1pPr>
          </a:lstStyle>
          <a:p>
            <a:fld id="{19D7F069-D456-402F-B197-BBFAAAFC999A}" type="slidenum">
              <a:rPr lang="en-US" altLang="en-US"/>
              <a:pPr/>
              <a:t>‹#›</a:t>
            </a:fld>
            <a:endParaRPr lang="en-US" altLang="en-US"/>
          </a:p>
        </p:txBody>
      </p:sp>
    </p:spTree>
    <p:extLst>
      <p:ext uri="{BB962C8B-B14F-4D97-AF65-F5344CB8AC3E}">
        <p14:creationId xmlns:p14="http://schemas.microsoft.com/office/powerpoint/2010/main" val="10852745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2400" b="1" smtClean="0">
                <a:solidFill>
                  <a:srgbClr val="C7EEEC"/>
                </a:solidFill>
                <a:cs typeface="+mn-cs"/>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7391400" y="6423025"/>
            <a:ext cx="1536700" cy="365125"/>
          </a:xfrm>
        </p:spPr>
        <p:txBody>
          <a:bodyPr/>
          <a:lstStyle>
            <a:lvl1pPr defTabSz="914400" fontAlgn="auto">
              <a:spcBef>
                <a:spcPts val="0"/>
              </a:spcBef>
              <a:spcAft>
                <a:spcPts val="0"/>
              </a:spcAft>
              <a:defRPr/>
            </a:lvl1pPr>
          </a:lstStyle>
          <a:p>
            <a:pPr>
              <a:defRPr/>
            </a:pPr>
            <a:fld id="{6317B7CC-695D-47B4-B982-77D78375BB63}" type="datetime1">
              <a:rPr lang="en-US"/>
              <a:pPr>
                <a:defRPr/>
              </a:pPr>
              <a:t>8/9/2016</a:t>
            </a:fld>
            <a:endParaRPr lang="en-US"/>
          </a:p>
        </p:txBody>
      </p:sp>
      <p:sp>
        <p:nvSpPr>
          <p:cNvPr id="10" name="Footer Placeholder 5"/>
          <p:cNvSpPr>
            <a:spLocks noGrp="1"/>
          </p:cNvSpPr>
          <p:nvPr>
            <p:ph type="ftr" sz="quarter" idx="16"/>
          </p:nvPr>
        </p:nvSpPr>
        <p:spPr>
          <a:xfrm>
            <a:off x="4191000" y="6423025"/>
            <a:ext cx="3005138" cy="365125"/>
          </a:xfrm>
        </p:spPr>
        <p:txBody>
          <a:bodyPr/>
          <a:lstStyle>
            <a:lvl1pPr defTabSz="914400">
              <a:defRPr/>
            </a:lvl1pPr>
          </a:lstStyle>
          <a:p>
            <a:pPr>
              <a:defRPr/>
            </a:pPr>
            <a:endParaRPr lang="en-US"/>
          </a:p>
        </p:txBody>
      </p:sp>
      <p:sp>
        <p:nvSpPr>
          <p:cNvPr id="11" name="Slide Number Placeholder 6"/>
          <p:cNvSpPr>
            <a:spLocks noGrp="1"/>
          </p:cNvSpPr>
          <p:nvPr>
            <p:ph type="sldNum" sz="quarter" idx="17"/>
          </p:nvPr>
        </p:nvSpPr>
        <p:spPr/>
        <p:txBody>
          <a:bodyPr/>
          <a:lstStyle>
            <a:lvl1pPr defTabSz="914400">
              <a:defRPr/>
            </a:lvl1pPr>
          </a:lstStyle>
          <a:p>
            <a:fld id="{43453664-5553-42AA-A2B4-9A00EBEB83D7}" type="slidenum">
              <a:rPr lang="en-US" altLang="en-US"/>
              <a:pPr/>
              <a:t>‹#›</a:t>
            </a:fld>
            <a:endParaRPr lang="en-US" altLang="en-US"/>
          </a:p>
        </p:txBody>
      </p:sp>
    </p:spTree>
    <p:extLst>
      <p:ext uri="{BB962C8B-B14F-4D97-AF65-F5344CB8AC3E}">
        <p14:creationId xmlns:p14="http://schemas.microsoft.com/office/powerpoint/2010/main" val="41087222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3600" b="1" smtClean="0">
                <a:solidFill>
                  <a:srgbClr val="C7EEEC"/>
                </a:solidFill>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defTabSz="914400" fontAlgn="auto">
              <a:spcBef>
                <a:spcPts val="0"/>
              </a:spcBef>
              <a:spcAft>
                <a:spcPts val="0"/>
              </a:spcAft>
              <a:defRPr/>
            </a:lvl1pPr>
          </a:lstStyle>
          <a:p>
            <a:pPr>
              <a:defRPr/>
            </a:pPr>
            <a:fld id="{38FB7A67-F31A-41EC-AD18-55674915F0F8}" type="datetime1">
              <a:rPr lang="en-US"/>
              <a:pPr>
                <a:defRPr/>
              </a:pPr>
              <a:t>8/9/2016</a:t>
            </a:fld>
            <a:endParaRPr lang="en-US"/>
          </a:p>
        </p:txBody>
      </p:sp>
      <p:sp>
        <p:nvSpPr>
          <p:cNvPr id="7" name="Footer Placeholder 4"/>
          <p:cNvSpPr>
            <a:spLocks noGrp="1"/>
          </p:cNvSpPr>
          <p:nvPr>
            <p:ph type="ftr" sz="quarter" idx="11"/>
          </p:nvPr>
        </p:nvSpPr>
        <p:spPr/>
        <p:txBody>
          <a:bodyPr/>
          <a:lstStyle>
            <a:lvl1pPr defTabSz="914400">
              <a:defRPr/>
            </a:lvl1pPr>
          </a:lstStyle>
          <a:p>
            <a:pPr>
              <a:defRPr/>
            </a:pPr>
            <a:endParaRPr lang="en-US"/>
          </a:p>
        </p:txBody>
      </p:sp>
      <p:sp>
        <p:nvSpPr>
          <p:cNvPr id="8" name="Slide Number Placeholder 5"/>
          <p:cNvSpPr>
            <a:spLocks noGrp="1"/>
          </p:cNvSpPr>
          <p:nvPr>
            <p:ph type="sldNum" sz="quarter" idx="12"/>
          </p:nvPr>
        </p:nvSpPr>
        <p:spPr/>
        <p:txBody>
          <a:bodyPr/>
          <a:lstStyle>
            <a:lvl1pPr defTabSz="914400">
              <a:defRPr/>
            </a:lvl1pPr>
          </a:lstStyle>
          <a:p>
            <a:fld id="{1007206A-EA45-43C4-8DEF-7BCFF776B196}" type="slidenum">
              <a:rPr lang="en-US" altLang="en-US"/>
              <a:pPr/>
              <a:t>‹#›</a:t>
            </a:fld>
            <a:endParaRPr lang="en-US" altLang="en-US"/>
          </a:p>
        </p:txBody>
      </p:sp>
    </p:spTree>
    <p:extLst>
      <p:ext uri="{BB962C8B-B14F-4D97-AF65-F5344CB8AC3E}">
        <p14:creationId xmlns:p14="http://schemas.microsoft.com/office/powerpoint/2010/main" val="1848082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91E5C5-C43F-491F-9058-7CC14651D152}" type="datetimeFigureOut">
              <a:rPr lang="en-US"/>
              <a:pPr>
                <a:defRPr/>
              </a:pPr>
              <a:t>8/9/2016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08ACF89-EBF6-4457-9865-4B21AD85C3E6}" type="slidenum">
              <a:rPr lang="en-US" altLang="en-US"/>
              <a:pPr/>
              <a:t>‹#›</a:t>
            </a:fld>
            <a:endParaRPr lang="en-US" altLang="en-US"/>
          </a:p>
        </p:txBody>
      </p:sp>
    </p:spTree>
    <p:extLst>
      <p:ext uri="{BB962C8B-B14F-4D97-AF65-F5344CB8AC3E}">
        <p14:creationId xmlns:p14="http://schemas.microsoft.com/office/powerpoint/2010/main" val="201505275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5" name="TextBox 4"/>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3600" b="1" smtClean="0">
                <a:solidFill>
                  <a:srgbClr val="C7EEEC"/>
                </a:solidFill>
                <a:cs typeface="+mn-cs"/>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defTabSz="914400" fontAlgn="auto">
              <a:spcBef>
                <a:spcPts val="0"/>
              </a:spcBef>
              <a:spcAft>
                <a:spcPts val="0"/>
              </a:spcAft>
              <a:defRPr/>
            </a:lvl1pPr>
          </a:lstStyle>
          <a:p>
            <a:pPr>
              <a:defRPr/>
            </a:pPr>
            <a:fld id="{5ED40E17-6D33-4B4F-8D47-C7986B49B990}" type="datetime1">
              <a:rPr lang="en-US"/>
              <a:pPr>
                <a:defRPr/>
              </a:pPr>
              <a:t>8/9/2016</a:t>
            </a:fld>
            <a:endParaRPr lang="en-US"/>
          </a:p>
        </p:txBody>
      </p:sp>
      <p:sp>
        <p:nvSpPr>
          <p:cNvPr id="7" name="Footer Placeholder 4"/>
          <p:cNvSpPr>
            <a:spLocks noGrp="1"/>
          </p:cNvSpPr>
          <p:nvPr>
            <p:ph type="ftr" sz="quarter" idx="11"/>
          </p:nvPr>
        </p:nvSpPr>
        <p:spPr/>
        <p:txBody>
          <a:bodyPr/>
          <a:lstStyle>
            <a:lvl1pPr defTabSz="914400">
              <a:defRPr/>
            </a:lvl1pPr>
          </a:lstStyle>
          <a:p>
            <a:pPr>
              <a:defRPr/>
            </a:pPr>
            <a:endParaRPr lang="en-US"/>
          </a:p>
        </p:txBody>
      </p:sp>
      <p:sp>
        <p:nvSpPr>
          <p:cNvPr id="8" name="Slide Number Placeholder 5"/>
          <p:cNvSpPr>
            <a:spLocks noGrp="1"/>
          </p:cNvSpPr>
          <p:nvPr>
            <p:ph type="sldNum" sz="quarter" idx="12"/>
          </p:nvPr>
        </p:nvSpPr>
        <p:spPr/>
        <p:txBody>
          <a:bodyPr/>
          <a:lstStyle>
            <a:lvl1pPr defTabSz="914400">
              <a:defRPr/>
            </a:lvl1pPr>
          </a:lstStyle>
          <a:p>
            <a:fld id="{42B06DEF-4740-4F8E-890C-ED1B7AB570FE}" type="slidenum">
              <a:rPr lang="en-US" altLang="en-US"/>
              <a:pPr/>
              <a:t>‹#›</a:t>
            </a:fld>
            <a:endParaRPr lang="en-US" altLang="en-US"/>
          </a:p>
        </p:txBody>
      </p:sp>
    </p:spTree>
    <p:extLst>
      <p:ext uri="{BB962C8B-B14F-4D97-AF65-F5344CB8AC3E}">
        <p14:creationId xmlns:p14="http://schemas.microsoft.com/office/powerpoint/2010/main" val="381026264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5400" b="1" smtClean="0">
                <a:solidFill>
                  <a:srgbClr val="C7EEEC"/>
                </a:solidFill>
                <a:cs typeface="+mn-cs"/>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defTabSz="914400" fontAlgn="auto">
              <a:spcBef>
                <a:spcPts val="0"/>
              </a:spcBef>
              <a:spcAft>
                <a:spcPts val="0"/>
              </a:spcAft>
              <a:defRPr/>
            </a:lvl1pPr>
          </a:lstStyle>
          <a:p>
            <a:pPr>
              <a:defRPr/>
            </a:pPr>
            <a:fld id="{2B08E851-E2F7-4E4D-8114-C9149B88620C}" type="datetime1">
              <a:rPr lang="en-US"/>
              <a:pPr>
                <a:defRPr/>
              </a:pPr>
              <a:t>8/9/2016</a:t>
            </a:fld>
            <a:endParaRPr lang="en-US"/>
          </a:p>
        </p:txBody>
      </p:sp>
      <p:sp>
        <p:nvSpPr>
          <p:cNvPr id="11" name="Footer Placeholder 4"/>
          <p:cNvSpPr>
            <a:spLocks noGrp="1"/>
          </p:cNvSpPr>
          <p:nvPr>
            <p:ph type="ftr" sz="quarter" idx="11"/>
          </p:nvPr>
        </p:nvSpPr>
        <p:spPr>
          <a:xfrm>
            <a:off x="6311900" y="6426200"/>
            <a:ext cx="2616200" cy="365125"/>
          </a:xfrm>
        </p:spPr>
        <p:txBody>
          <a:bodyPr/>
          <a:lstStyle>
            <a:lvl1pPr algn="r" defTabSz="914400">
              <a:defRPr/>
            </a:lvl1pPr>
          </a:lstStyle>
          <a:p>
            <a:pPr>
              <a:defRPr/>
            </a:pPr>
            <a:endParaRPr lang="en-US"/>
          </a:p>
        </p:txBody>
      </p:sp>
    </p:spTree>
    <p:extLst>
      <p:ext uri="{BB962C8B-B14F-4D97-AF65-F5344CB8AC3E}">
        <p14:creationId xmlns:p14="http://schemas.microsoft.com/office/powerpoint/2010/main" val="405866137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3600" b="1" smtClean="0">
                <a:solidFill>
                  <a:srgbClr val="C7EEEC"/>
                </a:solidFill>
                <a:cs typeface="+mn-cs"/>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defTabSz="914400" fontAlgn="auto">
              <a:spcBef>
                <a:spcPts val="0"/>
              </a:spcBef>
              <a:spcAft>
                <a:spcPts val="0"/>
              </a:spcAft>
              <a:defRPr/>
            </a:lvl1pPr>
          </a:lstStyle>
          <a:p>
            <a:pPr>
              <a:defRPr/>
            </a:pPr>
            <a:fld id="{E62537E6-9B1F-46E2-85AD-C6897CFD393E}" type="datetime1">
              <a:rPr lang="en-US"/>
              <a:pPr>
                <a:defRPr/>
              </a:pPr>
              <a:t>8/9/2016</a:t>
            </a:fld>
            <a:endParaRPr lang="en-US"/>
          </a:p>
        </p:txBody>
      </p:sp>
      <p:sp>
        <p:nvSpPr>
          <p:cNvPr id="8" name="Footer Placeholder 4"/>
          <p:cNvSpPr>
            <a:spLocks noGrp="1"/>
          </p:cNvSpPr>
          <p:nvPr>
            <p:ph type="ftr" sz="quarter" idx="11"/>
          </p:nvPr>
        </p:nvSpPr>
        <p:spPr/>
        <p:txBody>
          <a:bodyPr/>
          <a:lstStyle>
            <a:lvl1pPr defTabSz="914400">
              <a:defRPr/>
            </a:lvl1pPr>
          </a:lstStyle>
          <a:p>
            <a:pPr>
              <a:defRPr/>
            </a:pPr>
            <a:endParaRPr lang="en-US"/>
          </a:p>
        </p:txBody>
      </p:sp>
      <p:sp>
        <p:nvSpPr>
          <p:cNvPr id="9" name="Slide Number Placeholder 5"/>
          <p:cNvSpPr>
            <a:spLocks noGrp="1"/>
          </p:cNvSpPr>
          <p:nvPr>
            <p:ph type="sldNum" sz="quarter" idx="12"/>
          </p:nvPr>
        </p:nvSpPr>
        <p:spPr/>
        <p:txBody>
          <a:bodyPr/>
          <a:lstStyle>
            <a:lvl1pPr defTabSz="914400">
              <a:defRPr/>
            </a:lvl1pPr>
          </a:lstStyle>
          <a:p>
            <a:fld id="{F07FA0FE-32DD-4241-8F5A-EBF125E9D4A5}" type="slidenum">
              <a:rPr lang="en-US" altLang="en-US"/>
              <a:pPr/>
              <a:t>‹#›</a:t>
            </a:fld>
            <a:endParaRPr lang="en-US" altLang="en-US"/>
          </a:p>
        </p:txBody>
      </p:sp>
    </p:spTree>
    <p:extLst>
      <p:ext uri="{BB962C8B-B14F-4D97-AF65-F5344CB8AC3E}">
        <p14:creationId xmlns:p14="http://schemas.microsoft.com/office/powerpoint/2010/main" val="14777310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6" name="TextBox 5"/>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3600" b="1" smtClean="0">
                <a:solidFill>
                  <a:srgbClr val="C7EEEC"/>
                </a:solidFill>
                <a:cs typeface="+mn-cs"/>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defTabSz="914400" fontAlgn="auto">
              <a:spcBef>
                <a:spcPts val="0"/>
              </a:spcBef>
              <a:spcAft>
                <a:spcPts val="0"/>
              </a:spcAft>
              <a:defRPr/>
            </a:lvl1pPr>
          </a:lstStyle>
          <a:p>
            <a:pPr>
              <a:defRPr/>
            </a:pPr>
            <a:fld id="{831B71AD-12F0-4C82-A09C-7F75FF25E77F}" type="datetime1">
              <a:rPr lang="en-US"/>
              <a:pPr>
                <a:defRPr/>
              </a:pPr>
              <a:t>8/9/2016</a:t>
            </a:fld>
            <a:endParaRPr lang="en-US"/>
          </a:p>
        </p:txBody>
      </p:sp>
      <p:sp>
        <p:nvSpPr>
          <p:cNvPr id="8" name="Footer Placeholder 4"/>
          <p:cNvSpPr>
            <a:spLocks noGrp="1"/>
          </p:cNvSpPr>
          <p:nvPr>
            <p:ph type="ftr" sz="quarter" idx="11"/>
          </p:nvPr>
        </p:nvSpPr>
        <p:spPr/>
        <p:txBody>
          <a:bodyPr/>
          <a:lstStyle>
            <a:lvl1pPr defTabSz="914400">
              <a:defRPr/>
            </a:lvl1pPr>
          </a:lstStyle>
          <a:p>
            <a:pPr>
              <a:defRPr/>
            </a:pPr>
            <a:endParaRPr lang="en-US"/>
          </a:p>
        </p:txBody>
      </p:sp>
      <p:sp>
        <p:nvSpPr>
          <p:cNvPr id="9" name="Slide Number Placeholder 5"/>
          <p:cNvSpPr>
            <a:spLocks noGrp="1"/>
          </p:cNvSpPr>
          <p:nvPr>
            <p:ph type="sldNum" sz="quarter" idx="12"/>
          </p:nvPr>
        </p:nvSpPr>
        <p:spPr/>
        <p:txBody>
          <a:bodyPr/>
          <a:lstStyle>
            <a:lvl1pPr defTabSz="914400">
              <a:defRPr/>
            </a:lvl1pPr>
          </a:lstStyle>
          <a:p>
            <a:fld id="{126B7D7C-1F79-435D-92D8-157778BD3D6C}" type="slidenum">
              <a:rPr lang="en-US" altLang="en-US"/>
              <a:pPr/>
              <a:t>‹#›</a:t>
            </a:fld>
            <a:endParaRPr lang="en-US" altLang="en-US"/>
          </a:p>
        </p:txBody>
      </p:sp>
    </p:spTree>
    <p:extLst>
      <p:ext uri="{BB962C8B-B14F-4D97-AF65-F5344CB8AC3E}">
        <p14:creationId xmlns:p14="http://schemas.microsoft.com/office/powerpoint/2010/main" val="2426028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10"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5400" b="1" smtClean="0">
                <a:solidFill>
                  <a:srgbClr val="C7EEEC"/>
                </a:solidFill>
                <a:cs typeface="+mn-cs"/>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smtClean="0"/>
              <a:t>Click icon to add picture</a:t>
            </a:r>
            <a:endParaRPr noProof="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defTabSz="914400" fontAlgn="auto">
              <a:spcBef>
                <a:spcPts val="0"/>
              </a:spcBef>
              <a:spcAft>
                <a:spcPts val="0"/>
              </a:spcAft>
              <a:defRPr/>
            </a:lvl1pPr>
          </a:lstStyle>
          <a:p>
            <a:pPr>
              <a:defRPr/>
            </a:pPr>
            <a:fld id="{10539974-56B9-48DE-8B16-CF8D3D898EFB}" type="datetime1">
              <a:rPr lang="en-US"/>
              <a:pPr>
                <a:defRPr/>
              </a:pPr>
              <a:t>8/9/2016</a:t>
            </a:fld>
            <a:endParaRPr lang="en-US"/>
          </a:p>
        </p:txBody>
      </p:sp>
      <p:sp>
        <p:nvSpPr>
          <p:cNvPr id="12" name="Footer Placeholder 4"/>
          <p:cNvSpPr>
            <a:spLocks noGrp="1"/>
          </p:cNvSpPr>
          <p:nvPr>
            <p:ph type="ftr" sz="quarter" idx="15"/>
          </p:nvPr>
        </p:nvSpPr>
        <p:spPr>
          <a:xfrm>
            <a:off x="6311900" y="6426200"/>
            <a:ext cx="2616200" cy="365125"/>
          </a:xfrm>
        </p:spPr>
        <p:txBody>
          <a:bodyPr/>
          <a:lstStyle>
            <a:lvl1pPr algn="r" defTabSz="914400">
              <a:defRPr/>
            </a:lvl1pPr>
          </a:lstStyle>
          <a:p>
            <a:pPr>
              <a:defRPr/>
            </a:pPr>
            <a:endParaRPr lang="en-US"/>
          </a:p>
        </p:txBody>
      </p:sp>
    </p:spTree>
    <p:extLst>
      <p:ext uri="{BB962C8B-B14F-4D97-AF65-F5344CB8AC3E}">
        <p14:creationId xmlns:p14="http://schemas.microsoft.com/office/powerpoint/2010/main" val="272645553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5" name="TextBox 4"/>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4000" b="1" smtClean="0">
                <a:solidFill>
                  <a:srgbClr val="C7EEEC"/>
                </a:solidFill>
                <a:cs typeface="+mn-cs"/>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defTabSz="914400" fontAlgn="auto">
              <a:spcBef>
                <a:spcPts val="0"/>
              </a:spcBef>
              <a:spcAft>
                <a:spcPts val="0"/>
              </a:spcAft>
              <a:defRPr>
                <a:solidFill>
                  <a:prstClr val="white"/>
                </a:solidFill>
              </a:defRPr>
            </a:lvl1pPr>
          </a:lstStyle>
          <a:p>
            <a:pPr>
              <a:defRPr/>
            </a:pPr>
            <a:fld id="{7E094756-9640-43F5-9EFE-D69D21C0F349}" type="datetime1">
              <a:rPr lang="en-US"/>
              <a:pPr>
                <a:defRPr/>
              </a:pPr>
              <a:t>8/9/2016</a:t>
            </a:fld>
            <a:endParaRPr lang="en-US"/>
          </a:p>
        </p:txBody>
      </p:sp>
      <p:sp>
        <p:nvSpPr>
          <p:cNvPr id="8" name="Footer Placeholder 4"/>
          <p:cNvSpPr>
            <a:spLocks noGrp="1"/>
          </p:cNvSpPr>
          <p:nvPr>
            <p:ph type="ftr" sz="quarter" idx="11"/>
          </p:nvPr>
        </p:nvSpPr>
        <p:spPr>
          <a:xfrm>
            <a:off x="2286000" y="6248400"/>
            <a:ext cx="5638800" cy="365125"/>
          </a:xfrm>
        </p:spPr>
        <p:txBody>
          <a:bodyPr/>
          <a:lstStyle>
            <a:lvl1pPr defTabSz="914400">
              <a:defRPr>
                <a:solidFill>
                  <a:prstClr val="white"/>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p:spPr>
        <p:txBody>
          <a:bodyPr/>
          <a:lstStyle>
            <a:lvl1pPr defTabSz="914400">
              <a:defRPr/>
            </a:lvl1pPr>
          </a:lstStyle>
          <a:p>
            <a:fld id="{464C4B16-8C45-4C29-AB37-E827A825B4C6}" type="slidenum">
              <a:rPr lang="en-US" altLang="en-US"/>
              <a:pPr/>
              <a:t>‹#›</a:t>
            </a:fld>
            <a:endParaRPr lang="en-US" altLang="en-US"/>
          </a:p>
        </p:txBody>
      </p:sp>
    </p:spTree>
    <p:extLst>
      <p:ext uri="{BB962C8B-B14F-4D97-AF65-F5344CB8AC3E}">
        <p14:creationId xmlns:p14="http://schemas.microsoft.com/office/powerpoint/2010/main" val="24097891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3600" b="1" smtClean="0">
                <a:solidFill>
                  <a:srgbClr val="C7EEEC"/>
                </a:solidFill>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defTabSz="914400" fontAlgn="auto">
              <a:spcBef>
                <a:spcPts val="0"/>
              </a:spcBef>
              <a:spcAft>
                <a:spcPts val="0"/>
              </a:spcAft>
              <a:defRPr/>
            </a:lvl1pPr>
          </a:lstStyle>
          <a:p>
            <a:pPr>
              <a:defRPr/>
            </a:pPr>
            <a:fld id="{4E1186BB-9282-4A58-B0D8-4CDCAB51FF95}" type="datetime1">
              <a:rPr lang="en-US"/>
              <a:pPr>
                <a:defRPr/>
              </a:pPr>
              <a:t>8/9/2016</a:t>
            </a:fld>
            <a:endParaRPr lang="en-US"/>
          </a:p>
        </p:txBody>
      </p:sp>
      <p:sp>
        <p:nvSpPr>
          <p:cNvPr id="9" name="Footer Placeholder 5"/>
          <p:cNvSpPr>
            <a:spLocks noGrp="1"/>
          </p:cNvSpPr>
          <p:nvPr>
            <p:ph type="ftr" sz="quarter" idx="11"/>
          </p:nvPr>
        </p:nvSpPr>
        <p:spPr/>
        <p:txBody>
          <a:bodyPr/>
          <a:lstStyle>
            <a:lvl1pPr defTabSz="914400">
              <a:defRPr/>
            </a:lvl1pPr>
          </a:lstStyle>
          <a:p>
            <a:pPr>
              <a:defRPr/>
            </a:pPr>
            <a:endParaRPr lang="en-US"/>
          </a:p>
        </p:txBody>
      </p:sp>
      <p:sp>
        <p:nvSpPr>
          <p:cNvPr id="10" name="Slide Number Placeholder 6"/>
          <p:cNvSpPr>
            <a:spLocks noGrp="1"/>
          </p:cNvSpPr>
          <p:nvPr>
            <p:ph type="sldNum" sz="quarter" idx="12"/>
          </p:nvPr>
        </p:nvSpPr>
        <p:spPr/>
        <p:txBody>
          <a:bodyPr/>
          <a:lstStyle>
            <a:lvl1pPr defTabSz="914400">
              <a:defRPr/>
            </a:lvl1pPr>
          </a:lstStyle>
          <a:p>
            <a:fld id="{5FE5EA26-6A4A-4591-B6B9-4883E4E22692}" type="slidenum">
              <a:rPr lang="en-US" altLang="en-US"/>
              <a:pPr/>
              <a:t>‹#›</a:t>
            </a:fld>
            <a:endParaRPr lang="en-US" altLang="en-US"/>
          </a:p>
        </p:txBody>
      </p:sp>
    </p:spTree>
    <p:extLst>
      <p:ext uri="{BB962C8B-B14F-4D97-AF65-F5344CB8AC3E}">
        <p14:creationId xmlns:p14="http://schemas.microsoft.com/office/powerpoint/2010/main" val="11967904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3600" b="1" smtClean="0">
                <a:solidFill>
                  <a:srgbClr val="C7EEEC"/>
                </a:solidFill>
                <a:cs typeface="+mn-cs"/>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defTabSz="914400" fontAlgn="auto">
              <a:spcBef>
                <a:spcPts val="0"/>
              </a:spcBef>
              <a:spcAft>
                <a:spcPts val="0"/>
              </a:spcAft>
              <a:defRPr/>
            </a:lvl1pPr>
          </a:lstStyle>
          <a:p>
            <a:pPr>
              <a:defRPr/>
            </a:pPr>
            <a:fld id="{3F5634CB-5760-4E51-8218-E79DE39406C6}" type="datetime1">
              <a:rPr lang="en-US"/>
              <a:pPr>
                <a:defRPr/>
              </a:pPr>
              <a:t>8/9/2016</a:t>
            </a:fld>
            <a:endParaRPr lang="en-US"/>
          </a:p>
        </p:txBody>
      </p:sp>
      <p:sp>
        <p:nvSpPr>
          <p:cNvPr id="10" name="Footer Placeholder 7"/>
          <p:cNvSpPr>
            <a:spLocks noGrp="1"/>
          </p:cNvSpPr>
          <p:nvPr>
            <p:ph type="ftr" sz="quarter" idx="11"/>
          </p:nvPr>
        </p:nvSpPr>
        <p:spPr/>
        <p:txBody>
          <a:bodyPr/>
          <a:lstStyle>
            <a:lvl1pPr defTabSz="914400">
              <a:defRPr/>
            </a:lvl1pPr>
          </a:lstStyle>
          <a:p>
            <a:pPr>
              <a:defRPr/>
            </a:pPr>
            <a:endParaRPr lang="en-US"/>
          </a:p>
        </p:txBody>
      </p:sp>
      <p:sp>
        <p:nvSpPr>
          <p:cNvPr id="11" name="Slide Number Placeholder 8"/>
          <p:cNvSpPr>
            <a:spLocks noGrp="1"/>
          </p:cNvSpPr>
          <p:nvPr>
            <p:ph type="sldNum" sz="quarter" idx="12"/>
          </p:nvPr>
        </p:nvSpPr>
        <p:spPr/>
        <p:txBody>
          <a:bodyPr/>
          <a:lstStyle>
            <a:lvl1pPr defTabSz="914400">
              <a:defRPr/>
            </a:lvl1pPr>
          </a:lstStyle>
          <a:p>
            <a:fld id="{B675D446-475E-409C-B61B-36A082638E7C}" type="slidenum">
              <a:rPr lang="en-US" altLang="en-US"/>
              <a:pPr/>
              <a:t>‹#›</a:t>
            </a:fld>
            <a:endParaRPr lang="en-US" altLang="en-US"/>
          </a:p>
        </p:txBody>
      </p:sp>
    </p:spTree>
    <p:extLst>
      <p:ext uri="{BB962C8B-B14F-4D97-AF65-F5344CB8AC3E}">
        <p14:creationId xmlns:p14="http://schemas.microsoft.com/office/powerpoint/2010/main" val="361630639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3600" b="1" smtClean="0">
                <a:solidFill>
                  <a:srgbClr val="C7EEEC"/>
                </a:solidFill>
                <a:cs typeface="+mn-cs"/>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defTabSz="914400" fontAlgn="auto">
              <a:spcBef>
                <a:spcPts val="0"/>
              </a:spcBef>
              <a:spcAft>
                <a:spcPts val="0"/>
              </a:spcAft>
              <a:defRPr/>
            </a:lvl1pPr>
          </a:lstStyle>
          <a:p>
            <a:pPr>
              <a:defRPr/>
            </a:pPr>
            <a:fld id="{B58973DF-351C-49FF-B47C-E821C4EF1005}" type="datetime1">
              <a:rPr lang="en-US"/>
              <a:pPr>
                <a:defRPr/>
              </a:pPr>
              <a:t>8/9/2016</a:t>
            </a:fld>
            <a:endParaRPr lang="en-US"/>
          </a:p>
        </p:txBody>
      </p:sp>
      <p:sp>
        <p:nvSpPr>
          <p:cNvPr id="8" name="Footer Placeholder 5"/>
          <p:cNvSpPr>
            <a:spLocks noGrp="1"/>
          </p:cNvSpPr>
          <p:nvPr>
            <p:ph type="ftr" sz="quarter" idx="16"/>
          </p:nvPr>
        </p:nvSpPr>
        <p:spPr/>
        <p:txBody>
          <a:bodyPr/>
          <a:lstStyle>
            <a:lvl1pPr defTabSz="914400">
              <a:defRPr/>
            </a:lvl1pPr>
          </a:lstStyle>
          <a:p>
            <a:pPr>
              <a:defRPr/>
            </a:pPr>
            <a:endParaRPr lang="en-US"/>
          </a:p>
        </p:txBody>
      </p:sp>
      <p:sp>
        <p:nvSpPr>
          <p:cNvPr id="9" name="Slide Number Placeholder 6"/>
          <p:cNvSpPr>
            <a:spLocks noGrp="1"/>
          </p:cNvSpPr>
          <p:nvPr>
            <p:ph type="sldNum" sz="quarter" idx="17"/>
          </p:nvPr>
        </p:nvSpPr>
        <p:spPr/>
        <p:txBody>
          <a:bodyPr/>
          <a:lstStyle>
            <a:lvl1pPr defTabSz="914400">
              <a:defRPr/>
            </a:lvl1pPr>
          </a:lstStyle>
          <a:p>
            <a:fld id="{F49F9436-5EAF-46D4-A691-0646AC225661}" type="slidenum">
              <a:rPr lang="en-US" altLang="en-US"/>
              <a:pPr/>
              <a:t>‹#›</a:t>
            </a:fld>
            <a:endParaRPr lang="en-US" altLang="en-US"/>
          </a:p>
        </p:txBody>
      </p:sp>
    </p:spTree>
    <p:extLst>
      <p:ext uri="{BB962C8B-B14F-4D97-AF65-F5344CB8AC3E}">
        <p14:creationId xmlns:p14="http://schemas.microsoft.com/office/powerpoint/2010/main" val="9043845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3600" b="1" smtClean="0">
                <a:solidFill>
                  <a:srgbClr val="C7EEEC"/>
                </a:solidFill>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defTabSz="914400" fontAlgn="auto">
              <a:spcBef>
                <a:spcPts val="0"/>
              </a:spcBef>
              <a:spcAft>
                <a:spcPts val="0"/>
              </a:spcAft>
              <a:defRPr/>
            </a:lvl1pPr>
          </a:lstStyle>
          <a:p>
            <a:pPr>
              <a:defRPr/>
            </a:pPr>
            <a:fld id="{1498B088-F079-41B6-81AE-EA7492A8CDBB}" type="datetime1">
              <a:rPr lang="en-US"/>
              <a:pPr>
                <a:defRPr/>
              </a:pPr>
              <a:t>8/9/2016</a:t>
            </a:fld>
            <a:endParaRPr lang="en-US"/>
          </a:p>
        </p:txBody>
      </p:sp>
      <p:sp>
        <p:nvSpPr>
          <p:cNvPr id="9" name="Footer Placeholder 5"/>
          <p:cNvSpPr>
            <a:spLocks noGrp="1"/>
          </p:cNvSpPr>
          <p:nvPr>
            <p:ph type="ftr" sz="quarter" idx="18"/>
          </p:nvPr>
        </p:nvSpPr>
        <p:spPr/>
        <p:txBody>
          <a:bodyPr/>
          <a:lstStyle>
            <a:lvl1pPr defTabSz="914400">
              <a:defRPr/>
            </a:lvl1pPr>
          </a:lstStyle>
          <a:p>
            <a:pPr>
              <a:defRPr/>
            </a:pPr>
            <a:endParaRPr lang="en-US"/>
          </a:p>
        </p:txBody>
      </p:sp>
      <p:sp>
        <p:nvSpPr>
          <p:cNvPr id="10" name="Slide Number Placeholder 6"/>
          <p:cNvSpPr>
            <a:spLocks noGrp="1"/>
          </p:cNvSpPr>
          <p:nvPr>
            <p:ph type="sldNum" sz="quarter" idx="19"/>
          </p:nvPr>
        </p:nvSpPr>
        <p:spPr/>
        <p:txBody>
          <a:bodyPr/>
          <a:lstStyle>
            <a:lvl1pPr defTabSz="914400">
              <a:defRPr/>
            </a:lvl1pPr>
          </a:lstStyle>
          <a:p>
            <a:fld id="{B7375016-1B76-4B01-9F1E-59FFA4E3CED8}" type="slidenum">
              <a:rPr lang="en-US" altLang="en-US"/>
              <a:pPr/>
              <a:t>‹#›</a:t>
            </a:fld>
            <a:endParaRPr lang="en-US" altLang="en-US"/>
          </a:p>
        </p:txBody>
      </p:sp>
    </p:spTree>
    <p:extLst>
      <p:ext uri="{BB962C8B-B14F-4D97-AF65-F5344CB8AC3E}">
        <p14:creationId xmlns:p14="http://schemas.microsoft.com/office/powerpoint/2010/main" val="1658905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91E5C5-C43F-491F-9058-7CC14651D152}" type="datetimeFigureOut">
              <a:rPr lang="en-US"/>
              <a:pPr>
                <a:defRPr/>
              </a:pPr>
              <a:t>8/9/2016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60EBAC7-98F5-4CC1-A193-CFDBB0F48EEB}" type="slidenum">
              <a:rPr lang="en-US" altLang="en-US"/>
              <a:pPr/>
              <a:t>‹#›</a:t>
            </a:fld>
            <a:endParaRPr lang="en-US" altLang="en-US"/>
          </a:p>
        </p:txBody>
      </p:sp>
    </p:spTree>
    <p:extLst>
      <p:ext uri="{BB962C8B-B14F-4D97-AF65-F5344CB8AC3E}">
        <p14:creationId xmlns:p14="http://schemas.microsoft.com/office/powerpoint/2010/main" val="204625797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3600" b="1" smtClean="0">
                <a:solidFill>
                  <a:srgbClr val="C7EEEC"/>
                </a:solidFill>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defTabSz="914400" fontAlgn="auto">
              <a:spcBef>
                <a:spcPts val="0"/>
              </a:spcBef>
              <a:spcAft>
                <a:spcPts val="0"/>
              </a:spcAft>
              <a:defRPr/>
            </a:lvl1pPr>
          </a:lstStyle>
          <a:p>
            <a:pPr>
              <a:defRPr/>
            </a:pPr>
            <a:fld id="{AAD7586A-49FF-4377-940E-CCCCC781AE48}" type="datetime1">
              <a:rPr lang="en-US"/>
              <a:pPr>
                <a:defRPr/>
              </a:pPr>
              <a:t>8/9/2016</a:t>
            </a:fld>
            <a:endParaRPr lang="en-US"/>
          </a:p>
        </p:txBody>
      </p:sp>
      <p:sp>
        <p:nvSpPr>
          <p:cNvPr id="10" name="Footer Placeholder 5"/>
          <p:cNvSpPr>
            <a:spLocks noGrp="1"/>
          </p:cNvSpPr>
          <p:nvPr>
            <p:ph type="ftr" sz="quarter" idx="20"/>
          </p:nvPr>
        </p:nvSpPr>
        <p:spPr/>
        <p:txBody>
          <a:bodyPr/>
          <a:lstStyle>
            <a:lvl1pPr defTabSz="914400">
              <a:defRPr/>
            </a:lvl1pPr>
          </a:lstStyle>
          <a:p>
            <a:pPr>
              <a:defRPr/>
            </a:pPr>
            <a:endParaRPr lang="en-US"/>
          </a:p>
        </p:txBody>
      </p:sp>
      <p:sp>
        <p:nvSpPr>
          <p:cNvPr id="11" name="Slide Number Placeholder 6"/>
          <p:cNvSpPr>
            <a:spLocks noGrp="1"/>
          </p:cNvSpPr>
          <p:nvPr>
            <p:ph type="sldNum" sz="quarter" idx="21"/>
          </p:nvPr>
        </p:nvSpPr>
        <p:spPr/>
        <p:txBody>
          <a:bodyPr/>
          <a:lstStyle>
            <a:lvl1pPr defTabSz="914400">
              <a:defRPr/>
            </a:lvl1pPr>
          </a:lstStyle>
          <a:p>
            <a:fld id="{78A5E5EB-C782-4E07-8867-FE3FD3621D0C}" type="slidenum">
              <a:rPr lang="en-US" altLang="en-US"/>
              <a:pPr/>
              <a:t>‹#›</a:t>
            </a:fld>
            <a:endParaRPr lang="en-US" altLang="en-US"/>
          </a:p>
        </p:txBody>
      </p:sp>
    </p:spTree>
    <p:extLst>
      <p:ext uri="{BB962C8B-B14F-4D97-AF65-F5344CB8AC3E}">
        <p14:creationId xmlns:p14="http://schemas.microsoft.com/office/powerpoint/2010/main" val="391123031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4" name="TextBox 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3600" b="1" smtClean="0">
                <a:solidFill>
                  <a:srgbClr val="C7EEEC"/>
                </a:solidFill>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defTabSz="914400" fontAlgn="auto">
              <a:spcBef>
                <a:spcPts val="0"/>
              </a:spcBef>
              <a:spcAft>
                <a:spcPts val="0"/>
              </a:spcAft>
              <a:defRPr/>
            </a:lvl1pPr>
          </a:lstStyle>
          <a:p>
            <a:pPr>
              <a:defRPr/>
            </a:pPr>
            <a:fld id="{097CEFFD-2421-407C-941A-993CE23385EA}" type="datetime1">
              <a:rPr lang="en-US"/>
              <a:pPr>
                <a:defRPr/>
              </a:pPr>
              <a:t>8/9/2016</a:t>
            </a:fld>
            <a:endParaRPr lang="en-US"/>
          </a:p>
        </p:txBody>
      </p:sp>
      <p:sp>
        <p:nvSpPr>
          <p:cNvPr id="6" name="Footer Placeholder 3"/>
          <p:cNvSpPr>
            <a:spLocks noGrp="1"/>
          </p:cNvSpPr>
          <p:nvPr>
            <p:ph type="ftr" sz="quarter" idx="11"/>
          </p:nvPr>
        </p:nvSpPr>
        <p:spPr/>
        <p:txBody>
          <a:bodyPr/>
          <a:lstStyle>
            <a:lvl1pPr defTabSz="914400">
              <a:defRPr/>
            </a:lvl1pPr>
          </a:lstStyle>
          <a:p>
            <a:pPr>
              <a:defRPr/>
            </a:pPr>
            <a:endParaRPr lang="en-US"/>
          </a:p>
        </p:txBody>
      </p:sp>
      <p:sp>
        <p:nvSpPr>
          <p:cNvPr id="7" name="Slide Number Placeholder 4"/>
          <p:cNvSpPr>
            <a:spLocks noGrp="1"/>
          </p:cNvSpPr>
          <p:nvPr>
            <p:ph type="sldNum" sz="quarter" idx="12"/>
          </p:nvPr>
        </p:nvSpPr>
        <p:spPr/>
        <p:txBody>
          <a:bodyPr/>
          <a:lstStyle>
            <a:lvl1pPr defTabSz="914400">
              <a:defRPr/>
            </a:lvl1pPr>
          </a:lstStyle>
          <a:p>
            <a:fld id="{B456CBE8-9449-4730-A475-8BD042E08B21}" type="slidenum">
              <a:rPr lang="en-US" altLang="en-US"/>
              <a:pPr/>
              <a:t>‹#›</a:t>
            </a:fld>
            <a:endParaRPr lang="en-US" altLang="en-US"/>
          </a:p>
        </p:txBody>
      </p:sp>
    </p:spTree>
    <p:extLst>
      <p:ext uri="{BB962C8B-B14F-4D97-AF65-F5344CB8AC3E}">
        <p14:creationId xmlns:p14="http://schemas.microsoft.com/office/powerpoint/2010/main" val="375385902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3" name="Date Placeholder 1"/>
          <p:cNvSpPr>
            <a:spLocks noGrp="1"/>
          </p:cNvSpPr>
          <p:nvPr>
            <p:ph type="dt" sz="half" idx="10"/>
          </p:nvPr>
        </p:nvSpPr>
        <p:spPr/>
        <p:txBody>
          <a:bodyPr/>
          <a:lstStyle>
            <a:lvl1pPr defTabSz="914400" fontAlgn="auto">
              <a:spcBef>
                <a:spcPts val="0"/>
              </a:spcBef>
              <a:spcAft>
                <a:spcPts val="0"/>
              </a:spcAft>
              <a:defRPr/>
            </a:lvl1pPr>
          </a:lstStyle>
          <a:p>
            <a:pPr>
              <a:defRPr/>
            </a:pPr>
            <a:fld id="{274CBF87-F780-4C3F-8CFB-255437FD46D4}" type="datetime1">
              <a:rPr lang="en-US"/>
              <a:pPr>
                <a:defRPr/>
              </a:pPr>
              <a:t>8/9/2016</a:t>
            </a:fld>
            <a:endParaRPr lang="en-US"/>
          </a:p>
        </p:txBody>
      </p:sp>
      <p:sp>
        <p:nvSpPr>
          <p:cNvPr id="4" name="Footer Placeholder 2"/>
          <p:cNvSpPr>
            <a:spLocks noGrp="1"/>
          </p:cNvSpPr>
          <p:nvPr>
            <p:ph type="ftr" sz="quarter" idx="11"/>
          </p:nvPr>
        </p:nvSpPr>
        <p:spPr/>
        <p:txBody>
          <a:bodyPr/>
          <a:lstStyle>
            <a:lvl1pPr defTabSz="914400">
              <a:defRPr/>
            </a:lvl1pPr>
          </a:lstStyle>
          <a:p>
            <a:pPr>
              <a:defRPr/>
            </a:pPr>
            <a:endParaRPr lang="en-US"/>
          </a:p>
        </p:txBody>
      </p:sp>
      <p:sp>
        <p:nvSpPr>
          <p:cNvPr id="5" name="Slide Number Placeholder 3"/>
          <p:cNvSpPr>
            <a:spLocks noGrp="1"/>
          </p:cNvSpPr>
          <p:nvPr>
            <p:ph type="sldNum" sz="quarter" idx="12"/>
          </p:nvPr>
        </p:nvSpPr>
        <p:spPr/>
        <p:txBody>
          <a:bodyPr/>
          <a:lstStyle>
            <a:lvl1pPr defTabSz="914400">
              <a:defRPr/>
            </a:lvl1pPr>
          </a:lstStyle>
          <a:p>
            <a:fld id="{6820E606-FE5B-4A7D-8FB8-8B94AAAAD8FF}" type="slidenum">
              <a:rPr lang="en-US" altLang="en-US"/>
              <a:pPr/>
              <a:t>‹#›</a:t>
            </a:fld>
            <a:endParaRPr lang="en-US" altLang="en-US"/>
          </a:p>
        </p:txBody>
      </p:sp>
    </p:spTree>
    <p:extLst>
      <p:ext uri="{BB962C8B-B14F-4D97-AF65-F5344CB8AC3E}">
        <p14:creationId xmlns:p14="http://schemas.microsoft.com/office/powerpoint/2010/main" val="42539009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6" name="TextBox 5"/>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5400" b="1" smtClean="0">
                <a:solidFill>
                  <a:srgbClr val="C7EEEC"/>
                </a:solidFill>
                <a:cs typeface="+mn-cs"/>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defTabSz="914400" fontAlgn="auto">
              <a:spcBef>
                <a:spcPts val="0"/>
              </a:spcBef>
              <a:spcAft>
                <a:spcPts val="0"/>
              </a:spcAft>
              <a:defRPr/>
            </a:lvl1pPr>
          </a:lstStyle>
          <a:p>
            <a:pPr>
              <a:defRPr/>
            </a:pPr>
            <a:fld id="{5EB83D94-EEAD-436E-B1C4-E27D6BF14888}" type="datetime1">
              <a:rPr lang="en-US"/>
              <a:pPr>
                <a:defRPr/>
              </a:pPr>
              <a:t>8/9/2016</a:t>
            </a:fld>
            <a:endParaRPr lang="en-US"/>
          </a:p>
        </p:txBody>
      </p:sp>
      <p:sp>
        <p:nvSpPr>
          <p:cNvPr id="8" name="Footer Placeholder 5"/>
          <p:cNvSpPr>
            <a:spLocks noGrp="1"/>
          </p:cNvSpPr>
          <p:nvPr>
            <p:ph type="ftr" sz="quarter" idx="11"/>
          </p:nvPr>
        </p:nvSpPr>
        <p:spPr>
          <a:xfrm>
            <a:off x="3859213" y="6423025"/>
            <a:ext cx="3316287" cy="365125"/>
          </a:xfrm>
        </p:spPr>
        <p:txBody>
          <a:bodyPr/>
          <a:lstStyle>
            <a:lvl1pPr defTabSz="914400">
              <a:defRPr/>
            </a:lvl1pPr>
          </a:lstStyle>
          <a:p>
            <a:pPr>
              <a:defRPr/>
            </a:pPr>
            <a:endParaRPr lang="en-US"/>
          </a:p>
        </p:txBody>
      </p:sp>
    </p:spTree>
    <p:extLst>
      <p:ext uri="{BB962C8B-B14F-4D97-AF65-F5344CB8AC3E}">
        <p14:creationId xmlns:p14="http://schemas.microsoft.com/office/powerpoint/2010/main" val="28669692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6" name="TextBox 5"/>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2400" b="1" smtClean="0">
                <a:solidFill>
                  <a:srgbClr val="C7EEEC"/>
                </a:solidFill>
                <a:cs typeface="+mn-cs"/>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defTabSz="914400" fontAlgn="auto">
              <a:spcBef>
                <a:spcPts val="0"/>
              </a:spcBef>
              <a:spcAft>
                <a:spcPts val="0"/>
              </a:spcAft>
              <a:defRPr/>
            </a:lvl1pPr>
          </a:lstStyle>
          <a:p>
            <a:pPr>
              <a:defRPr/>
            </a:pPr>
            <a:fld id="{53ACF899-0704-44CA-8ED1-81E7A8C789ED}" type="datetime1">
              <a:rPr lang="en-US"/>
              <a:pPr>
                <a:defRPr/>
              </a:pPr>
              <a:t>8/9/2016</a:t>
            </a:fld>
            <a:endParaRPr lang="en-US"/>
          </a:p>
        </p:txBody>
      </p:sp>
      <p:sp>
        <p:nvSpPr>
          <p:cNvPr id="8" name="Footer Placeholder 5"/>
          <p:cNvSpPr>
            <a:spLocks noGrp="1"/>
          </p:cNvSpPr>
          <p:nvPr>
            <p:ph type="ftr" sz="quarter" idx="11"/>
          </p:nvPr>
        </p:nvSpPr>
        <p:spPr>
          <a:xfrm>
            <a:off x="4191000" y="6423025"/>
            <a:ext cx="3005138" cy="365125"/>
          </a:xfrm>
        </p:spPr>
        <p:txBody>
          <a:bodyPr/>
          <a:lstStyle>
            <a:lvl1pPr defTabSz="914400">
              <a:defRPr/>
            </a:lvl1pPr>
          </a:lstStyle>
          <a:p>
            <a:pPr>
              <a:defRPr/>
            </a:pPr>
            <a:endParaRPr lang="en-US"/>
          </a:p>
        </p:txBody>
      </p:sp>
      <p:sp>
        <p:nvSpPr>
          <p:cNvPr id="9" name="Slide Number Placeholder 6"/>
          <p:cNvSpPr>
            <a:spLocks noGrp="1"/>
          </p:cNvSpPr>
          <p:nvPr>
            <p:ph type="sldNum" sz="quarter" idx="12"/>
          </p:nvPr>
        </p:nvSpPr>
        <p:spPr/>
        <p:txBody>
          <a:bodyPr/>
          <a:lstStyle>
            <a:lvl1pPr defTabSz="914400">
              <a:defRPr/>
            </a:lvl1pPr>
          </a:lstStyle>
          <a:p>
            <a:fld id="{A229B655-4BD7-4553-BA82-FC81C16F7A14}" type="slidenum">
              <a:rPr lang="en-US" altLang="en-US"/>
              <a:pPr/>
              <a:t>‹#›</a:t>
            </a:fld>
            <a:endParaRPr lang="en-US" altLang="en-US"/>
          </a:p>
        </p:txBody>
      </p:sp>
    </p:spTree>
    <p:extLst>
      <p:ext uri="{BB962C8B-B14F-4D97-AF65-F5344CB8AC3E}">
        <p14:creationId xmlns:p14="http://schemas.microsoft.com/office/powerpoint/2010/main" val="255731144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2400" b="1" smtClean="0">
                <a:solidFill>
                  <a:srgbClr val="C7EEEC"/>
                </a:solidFill>
                <a:cs typeface="+mn-cs"/>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defTabSz="914400" fontAlgn="auto">
              <a:spcBef>
                <a:spcPts val="0"/>
              </a:spcBef>
              <a:spcAft>
                <a:spcPts val="0"/>
              </a:spcAft>
              <a:defRPr/>
            </a:lvl1pPr>
          </a:lstStyle>
          <a:p>
            <a:pPr>
              <a:defRPr/>
            </a:pPr>
            <a:fld id="{CB851599-74C8-4EB4-B300-5B871CC00EDD}" type="datetime1">
              <a:rPr lang="en-US"/>
              <a:pPr>
                <a:defRPr/>
              </a:pPr>
              <a:t>8/9/2016</a:t>
            </a:fld>
            <a:endParaRPr lang="en-US"/>
          </a:p>
        </p:txBody>
      </p:sp>
      <p:sp>
        <p:nvSpPr>
          <p:cNvPr id="9" name="Footer Placeholder 5"/>
          <p:cNvSpPr>
            <a:spLocks noGrp="1"/>
          </p:cNvSpPr>
          <p:nvPr>
            <p:ph type="ftr" sz="quarter" idx="11"/>
          </p:nvPr>
        </p:nvSpPr>
        <p:spPr/>
        <p:txBody>
          <a:bodyPr/>
          <a:lstStyle>
            <a:lvl1pPr defTabSz="914400">
              <a:defRPr/>
            </a:lvl1pPr>
          </a:lstStyle>
          <a:p>
            <a:pPr>
              <a:defRPr/>
            </a:pPr>
            <a:endParaRPr lang="en-US"/>
          </a:p>
        </p:txBody>
      </p:sp>
      <p:sp>
        <p:nvSpPr>
          <p:cNvPr id="10" name="Slide Number Placeholder 6"/>
          <p:cNvSpPr>
            <a:spLocks noGrp="1"/>
          </p:cNvSpPr>
          <p:nvPr>
            <p:ph type="sldNum" sz="quarter" idx="12"/>
          </p:nvPr>
        </p:nvSpPr>
        <p:spPr/>
        <p:txBody>
          <a:bodyPr/>
          <a:lstStyle>
            <a:lvl1pPr defTabSz="914400">
              <a:defRPr/>
            </a:lvl1pPr>
          </a:lstStyle>
          <a:p>
            <a:fld id="{3F5D4402-E88D-4CFC-ABA2-419CBD11A15C}" type="slidenum">
              <a:rPr lang="en-US" altLang="en-US"/>
              <a:pPr/>
              <a:t>‹#›</a:t>
            </a:fld>
            <a:endParaRPr lang="en-US" altLang="en-US"/>
          </a:p>
        </p:txBody>
      </p:sp>
    </p:spTree>
    <p:extLst>
      <p:ext uri="{BB962C8B-B14F-4D97-AF65-F5344CB8AC3E}">
        <p14:creationId xmlns:p14="http://schemas.microsoft.com/office/powerpoint/2010/main" val="37145508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5400" b="1" smtClean="0">
                <a:solidFill>
                  <a:srgbClr val="C7EEEC"/>
                </a:solidFill>
                <a:cs typeface="+mn-cs"/>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5211763" y="6235700"/>
            <a:ext cx="1349375" cy="365125"/>
          </a:xfrm>
        </p:spPr>
        <p:txBody>
          <a:bodyPr/>
          <a:lstStyle>
            <a:lvl1pPr defTabSz="914400" fontAlgn="auto">
              <a:spcBef>
                <a:spcPts val="0"/>
              </a:spcBef>
              <a:spcAft>
                <a:spcPts val="0"/>
              </a:spcAft>
              <a:defRPr>
                <a:solidFill>
                  <a:prstClr val="white"/>
                </a:solidFill>
              </a:defRPr>
            </a:lvl1pPr>
          </a:lstStyle>
          <a:p>
            <a:pPr>
              <a:defRPr/>
            </a:pPr>
            <a:fld id="{63BEB4C7-3A2E-443F-9A1C-38B1AF5ED262}" type="datetime1">
              <a:rPr lang="en-US"/>
              <a:pPr>
                <a:defRPr/>
              </a:pPr>
              <a:t>8/9/2016</a:t>
            </a:fld>
            <a:endParaRPr lang="en-US"/>
          </a:p>
        </p:txBody>
      </p:sp>
      <p:sp>
        <p:nvSpPr>
          <p:cNvPr id="10" name="Footer Placeholder 5"/>
          <p:cNvSpPr>
            <a:spLocks noGrp="1"/>
          </p:cNvSpPr>
          <p:nvPr>
            <p:ph type="ftr" sz="quarter" idx="16"/>
          </p:nvPr>
        </p:nvSpPr>
        <p:spPr>
          <a:xfrm>
            <a:off x="381000" y="6235700"/>
            <a:ext cx="4648200" cy="365125"/>
          </a:xfrm>
        </p:spPr>
        <p:txBody>
          <a:bodyPr/>
          <a:lstStyle>
            <a:lvl1pPr defTabSz="914400">
              <a:defRPr>
                <a:solidFill>
                  <a:prstClr val="white"/>
                </a:solidFill>
              </a:defRPr>
            </a:lvl1pPr>
          </a:lstStyle>
          <a:p>
            <a:pPr>
              <a:defRPr/>
            </a:pPr>
            <a:endParaRPr lang="en-US"/>
          </a:p>
        </p:txBody>
      </p:sp>
      <p:sp>
        <p:nvSpPr>
          <p:cNvPr id="11" name="Slide Number Placeholder 6"/>
          <p:cNvSpPr>
            <a:spLocks noGrp="1"/>
          </p:cNvSpPr>
          <p:nvPr>
            <p:ph type="sldNum" sz="quarter" idx="17"/>
          </p:nvPr>
        </p:nvSpPr>
        <p:spPr/>
        <p:txBody>
          <a:bodyPr/>
          <a:lstStyle>
            <a:lvl1pPr defTabSz="914400">
              <a:defRPr/>
            </a:lvl1pPr>
          </a:lstStyle>
          <a:p>
            <a:fld id="{FA2BF0EC-63C3-44E7-9DE1-CD77FE35A742}" type="slidenum">
              <a:rPr lang="en-US" altLang="en-US"/>
              <a:pPr/>
              <a:t>‹#›</a:t>
            </a:fld>
            <a:endParaRPr lang="en-US" altLang="en-US"/>
          </a:p>
        </p:txBody>
      </p:sp>
    </p:spTree>
    <p:extLst>
      <p:ext uri="{BB962C8B-B14F-4D97-AF65-F5344CB8AC3E}">
        <p14:creationId xmlns:p14="http://schemas.microsoft.com/office/powerpoint/2010/main" val="216188873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5400" b="1" smtClean="0">
                <a:solidFill>
                  <a:srgbClr val="C7EEEC"/>
                </a:solidFill>
                <a:cs typeface="+mn-cs"/>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smtClean="0"/>
              <a:t>Click icon to add picture</a:t>
            </a:r>
            <a:endParaRPr noProof="0"/>
          </a:p>
        </p:txBody>
      </p:sp>
      <p:sp>
        <p:nvSpPr>
          <p:cNvPr id="11" name="Date Placeholder 4"/>
          <p:cNvSpPr>
            <a:spLocks noGrp="1"/>
          </p:cNvSpPr>
          <p:nvPr>
            <p:ph type="dt" sz="half" idx="16"/>
          </p:nvPr>
        </p:nvSpPr>
        <p:spPr>
          <a:xfrm>
            <a:off x="3048000" y="6235700"/>
            <a:ext cx="1347788" cy="365125"/>
          </a:xfrm>
        </p:spPr>
        <p:txBody>
          <a:bodyPr/>
          <a:lstStyle>
            <a:lvl1pPr defTabSz="914400" fontAlgn="auto">
              <a:spcBef>
                <a:spcPts val="0"/>
              </a:spcBef>
              <a:spcAft>
                <a:spcPts val="0"/>
              </a:spcAft>
              <a:defRPr>
                <a:solidFill>
                  <a:prstClr val="white"/>
                </a:solidFill>
              </a:defRPr>
            </a:lvl1pPr>
          </a:lstStyle>
          <a:p>
            <a:pPr>
              <a:defRPr/>
            </a:pPr>
            <a:fld id="{60DBE9C2-CF2B-49C4-AE7D-AB3341920DE9}" type="datetime1">
              <a:rPr lang="en-US"/>
              <a:pPr>
                <a:defRPr/>
              </a:pPr>
              <a:t>8/9/2016</a:t>
            </a:fld>
            <a:endParaRPr lang="en-US"/>
          </a:p>
        </p:txBody>
      </p:sp>
      <p:sp>
        <p:nvSpPr>
          <p:cNvPr id="15" name="Footer Placeholder 5"/>
          <p:cNvSpPr>
            <a:spLocks noGrp="1"/>
          </p:cNvSpPr>
          <p:nvPr>
            <p:ph type="ftr" sz="quarter" idx="17"/>
          </p:nvPr>
        </p:nvSpPr>
        <p:spPr>
          <a:xfrm>
            <a:off x="381000" y="6235700"/>
            <a:ext cx="2590800" cy="365125"/>
          </a:xfrm>
        </p:spPr>
        <p:txBody>
          <a:bodyPr/>
          <a:lstStyle>
            <a:lvl1pPr defTabSz="914400">
              <a:defRPr>
                <a:solidFill>
                  <a:prstClr val="white"/>
                </a:solidFill>
              </a:defRPr>
            </a:lvl1pPr>
          </a:lstStyle>
          <a:p>
            <a:pPr>
              <a:defRPr/>
            </a:pPr>
            <a:endParaRPr lang="en-US"/>
          </a:p>
        </p:txBody>
      </p:sp>
      <p:sp>
        <p:nvSpPr>
          <p:cNvPr id="16" name="Slide Number Placeholder 6"/>
          <p:cNvSpPr>
            <a:spLocks noGrp="1"/>
          </p:cNvSpPr>
          <p:nvPr>
            <p:ph type="sldNum" sz="quarter" idx="18"/>
          </p:nvPr>
        </p:nvSpPr>
        <p:spPr/>
        <p:txBody>
          <a:bodyPr/>
          <a:lstStyle>
            <a:lvl1pPr defTabSz="914400">
              <a:defRPr/>
            </a:lvl1pPr>
          </a:lstStyle>
          <a:p>
            <a:fld id="{CE7A0DB1-39BE-4AB4-8978-ADBF28911198}" type="slidenum">
              <a:rPr lang="en-US" altLang="en-US"/>
              <a:pPr/>
              <a:t>‹#›</a:t>
            </a:fld>
            <a:endParaRPr lang="en-US" altLang="en-US"/>
          </a:p>
        </p:txBody>
      </p:sp>
    </p:spTree>
    <p:extLst>
      <p:ext uri="{BB962C8B-B14F-4D97-AF65-F5344CB8AC3E}">
        <p14:creationId xmlns:p14="http://schemas.microsoft.com/office/powerpoint/2010/main" val="337990505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8" name="TextBox 7"/>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2400" b="1" smtClean="0">
                <a:solidFill>
                  <a:srgbClr val="C7EEEC"/>
                </a:solidFill>
                <a:cs typeface="+mn-cs"/>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7391400" y="6423025"/>
            <a:ext cx="1536700" cy="365125"/>
          </a:xfrm>
        </p:spPr>
        <p:txBody>
          <a:bodyPr/>
          <a:lstStyle>
            <a:lvl1pPr defTabSz="914400" fontAlgn="auto">
              <a:spcBef>
                <a:spcPts val="0"/>
              </a:spcBef>
              <a:spcAft>
                <a:spcPts val="0"/>
              </a:spcAft>
              <a:defRPr/>
            </a:lvl1pPr>
          </a:lstStyle>
          <a:p>
            <a:pPr>
              <a:defRPr/>
            </a:pPr>
            <a:fld id="{AA9D2336-A580-42CB-B3A6-6890AA553F94}" type="datetime1">
              <a:rPr lang="en-US"/>
              <a:pPr>
                <a:defRPr/>
              </a:pPr>
              <a:t>8/9/2016</a:t>
            </a:fld>
            <a:endParaRPr lang="en-US"/>
          </a:p>
        </p:txBody>
      </p:sp>
      <p:sp>
        <p:nvSpPr>
          <p:cNvPr id="10" name="Footer Placeholder 5"/>
          <p:cNvSpPr>
            <a:spLocks noGrp="1"/>
          </p:cNvSpPr>
          <p:nvPr>
            <p:ph type="ftr" sz="quarter" idx="16"/>
          </p:nvPr>
        </p:nvSpPr>
        <p:spPr>
          <a:xfrm>
            <a:off x="4191000" y="6423025"/>
            <a:ext cx="3005138" cy="365125"/>
          </a:xfrm>
        </p:spPr>
        <p:txBody>
          <a:bodyPr/>
          <a:lstStyle>
            <a:lvl1pPr defTabSz="914400">
              <a:defRPr/>
            </a:lvl1pPr>
          </a:lstStyle>
          <a:p>
            <a:pPr>
              <a:defRPr/>
            </a:pPr>
            <a:endParaRPr lang="en-US"/>
          </a:p>
        </p:txBody>
      </p:sp>
      <p:sp>
        <p:nvSpPr>
          <p:cNvPr id="11" name="Slide Number Placeholder 6"/>
          <p:cNvSpPr>
            <a:spLocks noGrp="1"/>
          </p:cNvSpPr>
          <p:nvPr>
            <p:ph type="sldNum" sz="quarter" idx="17"/>
          </p:nvPr>
        </p:nvSpPr>
        <p:spPr/>
        <p:txBody>
          <a:bodyPr/>
          <a:lstStyle>
            <a:lvl1pPr defTabSz="914400">
              <a:defRPr/>
            </a:lvl1pPr>
          </a:lstStyle>
          <a:p>
            <a:fld id="{A0D4E898-819A-40DE-B56A-AA2B995D7E21}" type="slidenum">
              <a:rPr lang="en-US" altLang="en-US"/>
              <a:pPr/>
              <a:t>‹#›</a:t>
            </a:fld>
            <a:endParaRPr lang="en-US" altLang="en-US"/>
          </a:p>
        </p:txBody>
      </p:sp>
    </p:spTree>
    <p:extLst>
      <p:ext uri="{BB962C8B-B14F-4D97-AF65-F5344CB8AC3E}">
        <p14:creationId xmlns:p14="http://schemas.microsoft.com/office/powerpoint/2010/main" val="356544232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3600" b="1" smtClean="0">
                <a:solidFill>
                  <a:srgbClr val="C7EEEC"/>
                </a:solidFill>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defTabSz="914400" fontAlgn="auto">
              <a:spcBef>
                <a:spcPts val="0"/>
              </a:spcBef>
              <a:spcAft>
                <a:spcPts val="0"/>
              </a:spcAft>
              <a:defRPr/>
            </a:lvl1pPr>
          </a:lstStyle>
          <a:p>
            <a:pPr>
              <a:defRPr/>
            </a:pPr>
            <a:fld id="{74E2FCE4-B7C6-49D2-9C0E-382738DB5D88}" type="datetime1">
              <a:rPr lang="en-US"/>
              <a:pPr>
                <a:defRPr/>
              </a:pPr>
              <a:t>8/9/2016</a:t>
            </a:fld>
            <a:endParaRPr lang="en-US"/>
          </a:p>
        </p:txBody>
      </p:sp>
      <p:sp>
        <p:nvSpPr>
          <p:cNvPr id="7" name="Footer Placeholder 4"/>
          <p:cNvSpPr>
            <a:spLocks noGrp="1"/>
          </p:cNvSpPr>
          <p:nvPr>
            <p:ph type="ftr" sz="quarter" idx="11"/>
          </p:nvPr>
        </p:nvSpPr>
        <p:spPr/>
        <p:txBody>
          <a:bodyPr/>
          <a:lstStyle>
            <a:lvl1pPr defTabSz="914400">
              <a:defRPr/>
            </a:lvl1pPr>
          </a:lstStyle>
          <a:p>
            <a:pPr>
              <a:defRPr/>
            </a:pPr>
            <a:endParaRPr lang="en-US"/>
          </a:p>
        </p:txBody>
      </p:sp>
      <p:sp>
        <p:nvSpPr>
          <p:cNvPr id="8" name="Slide Number Placeholder 5"/>
          <p:cNvSpPr>
            <a:spLocks noGrp="1"/>
          </p:cNvSpPr>
          <p:nvPr>
            <p:ph type="sldNum" sz="quarter" idx="12"/>
          </p:nvPr>
        </p:nvSpPr>
        <p:spPr/>
        <p:txBody>
          <a:bodyPr/>
          <a:lstStyle>
            <a:lvl1pPr defTabSz="914400">
              <a:defRPr/>
            </a:lvl1pPr>
          </a:lstStyle>
          <a:p>
            <a:fld id="{91282166-B4D2-417E-BA89-A59B65D4C7E3}" type="slidenum">
              <a:rPr lang="en-US" altLang="en-US"/>
              <a:pPr/>
              <a:t>‹#›</a:t>
            </a:fld>
            <a:endParaRPr lang="en-US" altLang="en-US"/>
          </a:p>
        </p:txBody>
      </p:sp>
    </p:spTree>
    <p:extLst>
      <p:ext uri="{BB962C8B-B14F-4D97-AF65-F5344CB8AC3E}">
        <p14:creationId xmlns:p14="http://schemas.microsoft.com/office/powerpoint/2010/main" val="3459233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91E5C5-C43F-491F-9058-7CC14651D152}" type="datetimeFigureOut">
              <a:rPr lang="en-US"/>
              <a:pPr>
                <a:defRPr/>
              </a:pPr>
              <a:t>8/9/2016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C2261B1-1907-4251-8BF5-1475F6875FC4}" type="slidenum">
              <a:rPr lang="en-US" altLang="en-US"/>
              <a:pPr/>
              <a:t>‹#›</a:t>
            </a:fld>
            <a:endParaRPr lang="en-US" altLang="en-US"/>
          </a:p>
        </p:txBody>
      </p:sp>
    </p:spTree>
    <p:extLst>
      <p:ext uri="{BB962C8B-B14F-4D97-AF65-F5344CB8AC3E}">
        <p14:creationId xmlns:p14="http://schemas.microsoft.com/office/powerpoint/2010/main" val="212109187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a:solidFill>
                <a:prstClr val="white"/>
              </a:solidFill>
            </a:endParaRPr>
          </a:p>
        </p:txBody>
      </p:sp>
      <p:sp>
        <p:nvSpPr>
          <p:cNvPr id="5" name="TextBox 4"/>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hangingPunct="1">
              <a:defRPr/>
            </a:pPr>
            <a:r>
              <a:rPr lang="en-US" altLang="en-US" sz="3600" b="1" smtClean="0">
                <a:solidFill>
                  <a:srgbClr val="C7EEEC"/>
                </a:solidFill>
                <a:cs typeface="+mn-cs"/>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defTabSz="914400" fontAlgn="auto">
              <a:spcBef>
                <a:spcPts val="0"/>
              </a:spcBef>
              <a:spcAft>
                <a:spcPts val="0"/>
              </a:spcAft>
              <a:defRPr/>
            </a:lvl1pPr>
          </a:lstStyle>
          <a:p>
            <a:pPr>
              <a:defRPr/>
            </a:pPr>
            <a:fld id="{EEB36716-6D96-422B-88F8-068D14EDC155}" type="datetime1">
              <a:rPr lang="en-US"/>
              <a:pPr>
                <a:defRPr/>
              </a:pPr>
              <a:t>8/9/2016</a:t>
            </a:fld>
            <a:endParaRPr lang="en-US"/>
          </a:p>
        </p:txBody>
      </p:sp>
      <p:sp>
        <p:nvSpPr>
          <p:cNvPr id="7" name="Footer Placeholder 4"/>
          <p:cNvSpPr>
            <a:spLocks noGrp="1"/>
          </p:cNvSpPr>
          <p:nvPr>
            <p:ph type="ftr" sz="quarter" idx="11"/>
          </p:nvPr>
        </p:nvSpPr>
        <p:spPr/>
        <p:txBody>
          <a:bodyPr/>
          <a:lstStyle>
            <a:lvl1pPr defTabSz="914400">
              <a:defRPr/>
            </a:lvl1pPr>
          </a:lstStyle>
          <a:p>
            <a:pPr>
              <a:defRPr/>
            </a:pPr>
            <a:endParaRPr lang="en-US"/>
          </a:p>
        </p:txBody>
      </p:sp>
      <p:sp>
        <p:nvSpPr>
          <p:cNvPr id="8" name="Slide Number Placeholder 5"/>
          <p:cNvSpPr>
            <a:spLocks noGrp="1"/>
          </p:cNvSpPr>
          <p:nvPr>
            <p:ph type="sldNum" sz="quarter" idx="12"/>
          </p:nvPr>
        </p:nvSpPr>
        <p:spPr/>
        <p:txBody>
          <a:bodyPr/>
          <a:lstStyle>
            <a:lvl1pPr defTabSz="914400">
              <a:defRPr/>
            </a:lvl1pPr>
          </a:lstStyle>
          <a:p>
            <a:fld id="{282F507A-8752-41ED-951F-E7D851C7783E}" type="slidenum">
              <a:rPr lang="en-US" altLang="en-US"/>
              <a:pPr/>
              <a:t>‹#›</a:t>
            </a:fld>
            <a:endParaRPr lang="en-US" altLang="en-US"/>
          </a:p>
        </p:txBody>
      </p:sp>
    </p:spTree>
    <p:extLst>
      <p:ext uri="{BB962C8B-B14F-4D97-AF65-F5344CB8AC3E}">
        <p14:creationId xmlns:p14="http://schemas.microsoft.com/office/powerpoint/2010/main" val="3229047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91E5C5-C43F-491F-9058-7CC14651D152}" type="datetimeFigureOut">
              <a:rPr lang="en-US"/>
              <a:pPr>
                <a:defRPr/>
              </a:pPr>
              <a:t>8/9/2016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42A0C5C-A1A6-45CD-85BF-890EA19B3E6B}" type="slidenum">
              <a:rPr lang="en-US" altLang="en-US"/>
              <a:pPr/>
              <a:t>‹#›</a:t>
            </a:fld>
            <a:endParaRPr lang="en-US" altLang="en-US"/>
          </a:p>
        </p:txBody>
      </p:sp>
    </p:spTree>
    <p:extLst>
      <p:ext uri="{BB962C8B-B14F-4D97-AF65-F5344CB8AC3E}">
        <p14:creationId xmlns:p14="http://schemas.microsoft.com/office/powerpoint/2010/main" val="842377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91E5C5-C43F-491F-9058-7CC14651D152}" type="datetimeFigureOut">
              <a:rPr lang="en-US"/>
              <a:pPr>
                <a:defRPr/>
              </a:pPr>
              <a:t>8/9/2016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83332DA-3DA4-4964-8BB3-440891D84386}" type="slidenum">
              <a:rPr lang="en-US" altLang="en-US"/>
              <a:pPr/>
              <a:t>‹#›</a:t>
            </a:fld>
            <a:endParaRPr lang="en-US" altLang="en-US"/>
          </a:p>
        </p:txBody>
      </p:sp>
    </p:spTree>
    <p:extLst>
      <p:ext uri="{BB962C8B-B14F-4D97-AF65-F5344CB8AC3E}">
        <p14:creationId xmlns:p14="http://schemas.microsoft.com/office/powerpoint/2010/main" val="4276328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91E5C5-C43F-491F-9058-7CC14651D152}" type="datetimeFigureOut">
              <a:rPr lang="en-US"/>
              <a:pPr>
                <a:defRPr/>
              </a:pPr>
              <a:t>8/9/2016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B33D906-8BA6-4EEA-B59A-0CFB07A7FE92}" type="slidenum">
              <a:rPr lang="en-US" altLang="en-US"/>
              <a:pPr/>
              <a:t>‹#›</a:t>
            </a:fld>
            <a:endParaRPr lang="en-US" altLang="en-US"/>
          </a:p>
        </p:txBody>
      </p:sp>
    </p:spTree>
    <p:extLst>
      <p:ext uri="{BB962C8B-B14F-4D97-AF65-F5344CB8AC3E}">
        <p14:creationId xmlns:p14="http://schemas.microsoft.com/office/powerpoint/2010/main" val="1779937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21" Type="http://schemas.openxmlformats.org/officeDocument/2006/relationships/theme" Target="../theme/theme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18" Type="http://schemas.openxmlformats.org/officeDocument/2006/relationships/slideLayout" Target="../slideLayouts/slideLayout58.xml"/><Relationship Id="rId3" Type="http://schemas.openxmlformats.org/officeDocument/2006/relationships/slideLayout" Target="../slideLayouts/slideLayout43.xml"/><Relationship Id="rId21" Type="http://schemas.openxmlformats.org/officeDocument/2006/relationships/theme" Target="../theme/theme4.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17" Type="http://schemas.openxmlformats.org/officeDocument/2006/relationships/slideLayout" Target="../slideLayouts/slideLayout57.xml"/><Relationship Id="rId2" Type="http://schemas.openxmlformats.org/officeDocument/2006/relationships/slideLayout" Target="../slideLayouts/slideLayout42.xml"/><Relationship Id="rId16" Type="http://schemas.openxmlformats.org/officeDocument/2006/relationships/slideLayout" Target="../slideLayouts/slideLayout56.xml"/><Relationship Id="rId20" Type="http://schemas.openxmlformats.org/officeDocument/2006/relationships/slideLayout" Target="../slideLayouts/slideLayout60.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slideLayout" Target="../slideLayouts/slideLayout55.xml"/><Relationship Id="rId10" Type="http://schemas.openxmlformats.org/officeDocument/2006/relationships/slideLayout" Target="../slideLayouts/slideLayout50.xml"/><Relationship Id="rId19" Type="http://schemas.openxmlformats.org/officeDocument/2006/relationships/slideLayout" Target="../slideLayouts/slideLayout59.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QuestionShape"/>
          <p:cNvSpPr>
            <a:spLocks noChangeArrowheads="1"/>
          </p:cNvSpPr>
          <p:nvPr userDrawn="1"/>
        </p:nvSpPr>
        <p:spPr bwMode="auto">
          <a:xfrm>
            <a:off x="127000" y="127000"/>
            <a:ext cx="889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4400"/>
              <a:t>iRespond Question Master</a:t>
            </a:r>
          </a:p>
        </p:txBody>
      </p:sp>
      <p:sp>
        <p:nvSpPr>
          <p:cNvPr id="1027" name="AShape"/>
          <p:cNvSpPr>
            <a:spLocks noChangeArrowheads="1"/>
          </p:cNvSpPr>
          <p:nvPr userDrawn="1"/>
        </p:nvSpPr>
        <p:spPr bwMode="auto">
          <a:xfrm>
            <a:off x="127000" y="31115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20000"/>
              </a:spcBef>
              <a:buFont typeface="Arial" panose="020B0604020202020204" pitchFamily="34" charset="0"/>
              <a:buNone/>
            </a:pPr>
            <a:r>
              <a:rPr lang="en-US" altLang="en-US" sz="3200"/>
              <a:t>A.) Response A</a:t>
            </a:r>
          </a:p>
        </p:txBody>
      </p:sp>
      <p:sp>
        <p:nvSpPr>
          <p:cNvPr id="1028" name="BShape"/>
          <p:cNvSpPr>
            <a:spLocks noChangeArrowheads="1"/>
          </p:cNvSpPr>
          <p:nvPr userDrawn="1"/>
        </p:nvSpPr>
        <p:spPr bwMode="auto">
          <a:xfrm>
            <a:off x="127000" y="38354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20000"/>
              </a:spcBef>
              <a:buFont typeface="Arial" panose="020B0604020202020204" pitchFamily="34" charset="0"/>
              <a:buNone/>
            </a:pPr>
            <a:r>
              <a:rPr lang="en-US" altLang="en-US" sz="3200"/>
              <a:t>B.) Response B</a:t>
            </a:r>
          </a:p>
        </p:txBody>
      </p:sp>
      <p:sp>
        <p:nvSpPr>
          <p:cNvPr id="1029" name="CShape"/>
          <p:cNvSpPr>
            <a:spLocks noChangeArrowheads="1"/>
          </p:cNvSpPr>
          <p:nvPr userDrawn="1"/>
        </p:nvSpPr>
        <p:spPr bwMode="auto">
          <a:xfrm>
            <a:off x="127000" y="45593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20000"/>
              </a:spcBef>
              <a:buFont typeface="Arial" panose="020B0604020202020204" pitchFamily="34" charset="0"/>
              <a:buNone/>
            </a:pPr>
            <a:r>
              <a:rPr lang="en-US" altLang="en-US" sz="3200"/>
              <a:t>C.) Response C</a:t>
            </a:r>
          </a:p>
        </p:txBody>
      </p:sp>
      <p:sp>
        <p:nvSpPr>
          <p:cNvPr id="1030" name="DShape"/>
          <p:cNvSpPr>
            <a:spLocks noChangeArrowheads="1"/>
          </p:cNvSpPr>
          <p:nvPr userDrawn="1"/>
        </p:nvSpPr>
        <p:spPr bwMode="auto">
          <a:xfrm>
            <a:off x="127000" y="52832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20000"/>
              </a:spcBef>
              <a:buFont typeface="Arial" panose="020B0604020202020204" pitchFamily="34" charset="0"/>
              <a:buNone/>
            </a:pPr>
            <a:r>
              <a:rPr lang="en-US" altLang="en-US" sz="3200"/>
              <a:t>D.) Response D</a:t>
            </a:r>
          </a:p>
        </p:txBody>
      </p:sp>
      <p:sp>
        <p:nvSpPr>
          <p:cNvPr id="1031" name="EShape"/>
          <p:cNvSpPr>
            <a:spLocks noChangeArrowheads="1"/>
          </p:cNvSpPr>
          <p:nvPr userDrawn="1"/>
        </p:nvSpPr>
        <p:spPr bwMode="auto">
          <a:xfrm>
            <a:off x="127000" y="60071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20000"/>
              </a:spcBef>
              <a:buFont typeface="Arial" panose="020B0604020202020204" pitchFamily="34" charset="0"/>
              <a:buNone/>
            </a:pPr>
            <a:r>
              <a:rPr lang="en-US" altLang="en-US" sz="3200"/>
              <a:t>E.) Response E</a:t>
            </a: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a:solidFill>
                  <a:srgbClr val="000000"/>
                </a:solidFill>
              </a:rPr>
              <a:t>Percent Complete 100%</a:t>
            </a: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t>iRespond Graph</a:t>
            </a:r>
          </a:p>
        </p:txBody>
      </p:sp>
      <p:grpSp>
        <p:nvGrpSpPr>
          <p:cNvPr id="2051" name="CorrectBarGroup"/>
          <p:cNvGrpSpPr>
            <a:grpSpLocks/>
          </p:cNvGrpSpPr>
          <p:nvPr userDrawn="1"/>
        </p:nvGrpSpPr>
        <p:grpSpPr bwMode="auto">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052" name="PercentLabelGroup"/>
          <p:cNvGrpSpPr>
            <a:grpSpLocks/>
          </p:cNvGrpSpPr>
          <p:nvPr userDrawn="1"/>
        </p:nvGrpSpPr>
        <p:grpSpPr bwMode="auto">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67%</a:t>
              </a: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33%</a:t>
              </a: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100%</a:t>
              </a: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100%</a:t>
              </a: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67%</a:t>
              </a:r>
            </a:p>
          </p:txBody>
        </p:sp>
      </p:grpSp>
      <p:grpSp>
        <p:nvGrpSpPr>
          <p:cNvPr id="2053" name="IncorrectBarGroup"/>
          <p:cNvGrpSpPr>
            <a:grpSpLocks/>
          </p:cNvGrpSpPr>
          <p:nvPr userDrawn="1"/>
        </p:nvGrpSpPr>
        <p:grpSpPr bwMode="auto">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054" name="XLabelGroup"/>
          <p:cNvGrpSpPr>
            <a:grpSpLocks/>
          </p:cNvGrpSpPr>
          <p:nvPr userDrawn="1"/>
        </p:nvGrpSpPr>
        <p:grpSpPr bwMode="auto">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A*</a:t>
              </a: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B*</a:t>
              </a: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C</a:t>
              </a: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D</a:t>
              </a: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E</a:t>
              </a:r>
            </a:p>
          </p:txBody>
        </p:sp>
      </p:grpSp>
      <p:grpSp>
        <p:nvGrpSpPr>
          <p:cNvPr id="2055" name="AxisLineGroup"/>
          <p:cNvGrpSpPr>
            <a:grpSpLocks/>
          </p:cNvGrpSpPr>
          <p:nvPr userDrawn="1"/>
        </p:nvGrpSpPr>
        <p:grpSpPr bwMode="auto">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2056" name="YLabelGroup"/>
          <p:cNvGrpSpPr>
            <a:grpSpLocks/>
          </p:cNvGrpSpPr>
          <p:nvPr userDrawn="1"/>
        </p:nvGrpSpPr>
        <p:grpSpPr bwMode="auto">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a:solidFill>
                    <a:srgbClr val="000000"/>
                  </a:solidFill>
                </a:rPr>
                <a:t>0</a:t>
              </a: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a:solidFill>
                    <a:srgbClr val="000000"/>
                  </a:solidFill>
                </a:rPr>
                <a:t>1</a:t>
              </a: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a:solidFill>
                    <a:srgbClr val="000000"/>
                  </a:solidFill>
                </a:rPr>
                <a:t>2</a:t>
              </a: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98475" y="484188"/>
            <a:ext cx="75565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498475" y="1981200"/>
            <a:ext cx="7556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100">
                <a:solidFill>
                  <a:srgbClr val="595959"/>
                </a:solidFill>
                <a:latin typeface="Arial" charset="0"/>
                <a:ea typeface="ＭＳ Ｐゴシック" pitchFamily="-111" charset="-128"/>
                <a:cs typeface="+mn-cs"/>
              </a:defRPr>
            </a:lvl1pPr>
          </a:lstStyle>
          <a:p>
            <a:pPr>
              <a:defRPr/>
            </a:pPr>
            <a:fld id="{952DC6F7-B7E2-4EC6-A1F8-74ACCA33BE0E}" type="datetime1">
              <a:rPr lang="en-US"/>
              <a:pPr>
                <a:defRPr/>
              </a:pPr>
              <a:t>8/9/2016</a:t>
            </a:fld>
            <a:endParaRPr 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defTabSz="457200" fontAlgn="auto">
              <a:spcBef>
                <a:spcPts val="0"/>
              </a:spcBef>
              <a:spcAft>
                <a:spcPts val="0"/>
              </a:spcAft>
              <a:defRPr sz="1100">
                <a:solidFill>
                  <a:prstClr val="black">
                    <a:lumMod val="65000"/>
                    <a:lumOff val="35000"/>
                  </a:prst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400">
                <a:solidFill>
                  <a:srgbClr val="FFFFFF"/>
                </a:solidFill>
                <a:latin typeface="Arial" panose="020B0604020202020204" pitchFamily="34" charset="0"/>
                <a:ea typeface="ＭＳ Ｐゴシック" panose="020B0600070205080204" pitchFamily="34" charset="-128"/>
              </a:defRPr>
            </a:lvl1pPr>
          </a:lstStyle>
          <a:p>
            <a:fld id="{5F4D414D-E53A-41B0-82A8-5639E15E00B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 id="2147483818" r:id="rId13"/>
    <p:sldLayoutId id="2147483819" r:id="rId14"/>
    <p:sldLayoutId id="2147483820" r:id="rId15"/>
    <p:sldLayoutId id="2147483821" r:id="rId16"/>
    <p:sldLayoutId id="2147483822" r:id="rId17"/>
    <p:sldLayoutId id="2147483823" r:id="rId18"/>
    <p:sldLayoutId id="2147483824" r:id="rId19"/>
    <p:sldLayoutId id="2147483825" r:id="rId20"/>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anose="05000000000000000000" pitchFamily="2" charset="2"/>
        <a:buChar char="n"/>
        <a:defRPr sz="2800"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sz="2400"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C7EEEC"/>
        </a:buClr>
        <a:buSzPct val="75000"/>
        <a:buFont typeface="Wingdings" panose="05000000000000000000" pitchFamily="2" charset="2"/>
        <a:buChar char="n"/>
        <a:defRPr sz="2000"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98475" y="484188"/>
            <a:ext cx="75565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98475" y="1981200"/>
            <a:ext cx="7556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100">
                <a:solidFill>
                  <a:srgbClr val="595959"/>
                </a:solidFill>
                <a:latin typeface="Arial" charset="0"/>
                <a:ea typeface="ＭＳ Ｐゴシック" pitchFamily="-111" charset="-128"/>
                <a:cs typeface="+mn-cs"/>
              </a:defRPr>
            </a:lvl1pPr>
          </a:lstStyle>
          <a:p>
            <a:pPr>
              <a:defRPr/>
            </a:pPr>
            <a:fld id="{A3DBF9A4-2005-4CF5-8B6A-3801E676BC54}" type="datetime1">
              <a:rPr lang="en-US"/>
              <a:pPr>
                <a:defRPr/>
              </a:pPr>
              <a:t>8/9/2016</a:t>
            </a:fld>
            <a:endParaRPr 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defTabSz="457200" fontAlgn="auto">
              <a:spcBef>
                <a:spcPts val="0"/>
              </a:spcBef>
              <a:spcAft>
                <a:spcPts val="0"/>
              </a:spcAft>
              <a:defRPr sz="1100">
                <a:solidFill>
                  <a:prstClr val="black">
                    <a:lumMod val="65000"/>
                    <a:lumOff val="35000"/>
                  </a:prst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400">
                <a:solidFill>
                  <a:srgbClr val="FFFFFF"/>
                </a:solidFill>
                <a:latin typeface="Arial" panose="020B0604020202020204" pitchFamily="34" charset="0"/>
                <a:ea typeface="ＭＳ Ｐゴシック" panose="020B0600070205080204" pitchFamily="34" charset="-128"/>
              </a:defRPr>
            </a:lvl1pPr>
          </a:lstStyle>
          <a:p>
            <a:fld id="{B59ACC8A-3436-423E-80CA-BEB8185D29D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 id="2147483838" r:id="rId13"/>
    <p:sldLayoutId id="2147483839" r:id="rId14"/>
    <p:sldLayoutId id="2147483840" r:id="rId15"/>
    <p:sldLayoutId id="2147483841" r:id="rId16"/>
    <p:sldLayoutId id="2147483842" r:id="rId17"/>
    <p:sldLayoutId id="2147483843" r:id="rId18"/>
    <p:sldLayoutId id="2147483844" r:id="rId19"/>
    <p:sldLayoutId id="2147483845" r:id="rId20"/>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anose="05000000000000000000" pitchFamily="2" charset="2"/>
        <a:buChar char="n"/>
        <a:defRPr sz="2800"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sz="2400"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C7EEEC"/>
        </a:buClr>
        <a:buSzPct val="75000"/>
        <a:buFont typeface="Wingdings" panose="05000000000000000000" pitchFamily="2" charset="2"/>
        <a:buChar char="n"/>
        <a:defRPr sz="2000"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8.wmf"/><Relationship Id="rId2" Type="http://schemas.openxmlformats.org/officeDocument/2006/relationships/slideLayout" Target="../slideLayouts/slideLayout60.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7.w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0.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0.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0.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0.xml"/></Relationships>
</file>

<file path=ppt/slides/_rels/slide7.xml.rels><?xml version="1.0" encoding="UTF-8" standalone="yes"?>
<Relationships xmlns="http://schemas.openxmlformats.org/package/2006/relationships"><Relationship Id="rId2" Type="http://schemas.openxmlformats.org/officeDocument/2006/relationships/hyperlink" Target="https://illuminations.nctm.org/Activity.aspx?id=3576" TargetMode="External"/><Relationship Id="rId1" Type="http://schemas.openxmlformats.org/officeDocument/2006/relationships/slideLayout" Target="../slideLayouts/slideLayout60.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0.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60.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idx="4294967295"/>
          </p:nvPr>
        </p:nvSpPr>
        <p:spPr>
          <a:xfrm>
            <a:off x="498475" y="484188"/>
            <a:ext cx="7556500" cy="676275"/>
          </a:xfrm>
        </p:spPr>
        <p:txBody>
          <a:bodyPr/>
          <a:lstStyle/>
          <a:p>
            <a:r>
              <a:rPr lang="en-US" altLang="en-US" sz="3200" b="1" u="sng" smtClean="0">
                <a:solidFill>
                  <a:srgbClr val="AB3582"/>
                </a:solidFill>
                <a:latin typeface="Arial Narrow" panose="020B0606020202030204" pitchFamily="34" charset="0"/>
                <a:ea typeface="ＭＳ Ｐゴシック" panose="020B0600070205080204" pitchFamily="34" charset="-128"/>
              </a:rPr>
              <a:t>Warmup</a:t>
            </a:r>
            <a:r>
              <a:rPr lang="en-US" altLang="en-US" sz="3200" b="1" smtClean="0">
                <a:solidFill>
                  <a:srgbClr val="AB3582"/>
                </a:solidFill>
                <a:latin typeface="Arial Narrow" panose="020B0606020202030204" pitchFamily="34" charset="0"/>
                <a:ea typeface="ＭＳ Ｐゴシック" panose="020B0600070205080204" pitchFamily="34" charset="-128"/>
              </a:rPr>
              <a:t/>
            </a:r>
            <a:br>
              <a:rPr lang="en-US" altLang="en-US" sz="3200" b="1" smtClean="0">
                <a:solidFill>
                  <a:srgbClr val="AB3582"/>
                </a:solidFill>
                <a:latin typeface="Arial Narrow" panose="020B0606020202030204" pitchFamily="34" charset="0"/>
                <a:ea typeface="ＭＳ Ｐゴシック" panose="020B0600070205080204" pitchFamily="34" charset="-128"/>
              </a:rPr>
            </a:br>
            <a:endParaRPr lang="en-US" altLang="en-US" sz="3200" b="1" smtClean="0">
              <a:solidFill>
                <a:srgbClr val="AB3582"/>
              </a:solidFill>
              <a:latin typeface="Arial Narrow" panose="020B0606020202030204" pitchFamily="34" charset="0"/>
              <a:ea typeface="ＭＳ Ｐゴシック" panose="020B0600070205080204" pitchFamily="34" charset="-128"/>
            </a:endParaRPr>
          </a:p>
        </p:txBody>
      </p:sp>
      <p:sp>
        <p:nvSpPr>
          <p:cNvPr id="66563" name="Rectangle 3"/>
          <p:cNvSpPr>
            <a:spLocks noGrp="1"/>
          </p:cNvSpPr>
          <p:nvPr>
            <p:ph type="body" idx="4294967295"/>
          </p:nvPr>
        </p:nvSpPr>
        <p:spPr>
          <a:xfrm>
            <a:off x="4495800" y="1160463"/>
            <a:ext cx="4343400" cy="5403850"/>
          </a:xfrm>
        </p:spPr>
        <p:txBody>
          <a:bodyPr/>
          <a:lstStyle/>
          <a:p>
            <a:pPr marL="457200" indent="-457200">
              <a:buClr>
                <a:schemeClr val="tx1"/>
              </a:buClr>
              <a:buFont typeface="Wingdings" panose="05000000000000000000" pitchFamily="2" charset="2"/>
              <a:buAutoNum type="arabicPeriod"/>
            </a:pPr>
            <a:r>
              <a:rPr lang="en-US" altLang="en-US" sz="2800" dirty="0" smtClean="0">
                <a:ea typeface="ＭＳ Ｐゴシック" panose="020B0600070205080204" pitchFamily="34" charset="-128"/>
              </a:rPr>
              <a:t>What is the shape of the distribution? Will the mean be smaller or larger than the median (don’t calculate)</a:t>
            </a:r>
          </a:p>
          <a:p>
            <a:pPr marL="457200" indent="-457200">
              <a:buClr>
                <a:schemeClr val="tx1"/>
              </a:buClr>
              <a:buFont typeface="Wingdings" panose="05000000000000000000" pitchFamily="2" charset="2"/>
              <a:buAutoNum type="arabicPeriod"/>
            </a:pPr>
            <a:r>
              <a:rPr lang="en-US" altLang="en-US" sz="2800" dirty="0" smtClean="0">
                <a:ea typeface="ＭＳ Ｐゴシック" panose="020B0600070205080204" pitchFamily="34" charset="-128"/>
              </a:rPr>
              <a:t>What is the median?</a:t>
            </a:r>
          </a:p>
          <a:p>
            <a:pPr marL="457200" indent="-457200">
              <a:buClr>
                <a:schemeClr val="tx1"/>
              </a:buClr>
              <a:buFont typeface="Wingdings" panose="05000000000000000000" pitchFamily="2" charset="2"/>
              <a:buAutoNum type="arabicPeriod"/>
            </a:pPr>
            <a:r>
              <a:rPr lang="en-US" altLang="en-US" sz="2800" dirty="0" smtClean="0">
                <a:ea typeface="ＭＳ Ｐゴシック" panose="020B0600070205080204" pitchFamily="34" charset="-128"/>
              </a:rPr>
              <a:t>Calculate the IQR</a:t>
            </a:r>
          </a:p>
          <a:p>
            <a:pPr marL="457200" indent="-457200">
              <a:buClr>
                <a:schemeClr val="tx1"/>
              </a:buClr>
              <a:buFont typeface="Wingdings" panose="05000000000000000000" pitchFamily="2" charset="2"/>
              <a:buAutoNum type="arabicPeriod"/>
            </a:pPr>
            <a:r>
              <a:rPr lang="en-US" altLang="en-US" sz="2800" dirty="0" smtClean="0">
                <a:ea typeface="ＭＳ Ｐゴシック" panose="020B0600070205080204" pitchFamily="34" charset="-128"/>
              </a:rPr>
              <a:t>Confirm 55 is an outlier</a:t>
            </a:r>
          </a:p>
        </p:txBody>
      </p:sp>
      <p:pic>
        <p:nvPicPr>
          <p:cNvPr id="66564" name="Picture 2" descr="F1.UN7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219200"/>
            <a:ext cx="401955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Vertical Title 1"/>
          <p:cNvSpPr>
            <a:spLocks noGrp="1"/>
          </p:cNvSpPr>
          <p:nvPr>
            <p:ph type="title" orient="vert"/>
          </p:nvPr>
        </p:nvSpPr>
        <p:spPr>
          <a:xfrm>
            <a:off x="7996238" y="954088"/>
            <a:ext cx="681037" cy="5172075"/>
          </a:xfrm>
        </p:spPr>
        <p:txBody>
          <a:bodyPr/>
          <a:lstStyle/>
          <a:p>
            <a:pPr eaLnBrk="1" hangingPunct="1"/>
            <a:r>
              <a:rPr lang="en-US" altLang="en-US" sz="2400" smtClean="0">
                <a:solidFill>
                  <a:srgbClr val="E81F30"/>
                </a:solidFill>
                <a:ea typeface="ＭＳ Ｐゴシック" panose="020B0600070205080204" pitchFamily="34" charset="-128"/>
              </a:rPr>
              <a:t>Describing Quantitative Data</a:t>
            </a:r>
          </a:p>
        </p:txBody>
      </p:sp>
      <p:sp>
        <p:nvSpPr>
          <p:cNvPr id="75779" name="Vertical Text Placeholder 2"/>
          <p:cNvSpPr>
            <a:spLocks noGrp="1"/>
          </p:cNvSpPr>
          <p:nvPr>
            <p:ph type="body" orient="vert" idx="1"/>
          </p:nvPr>
        </p:nvSpPr>
        <p:spPr>
          <a:xfrm rot="16200000">
            <a:off x="3028157" y="-2047081"/>
            <a:ext cx="2560637" cy="7375525"/>
          </a:xfrm>
        </p:spPr>
        <p:txBody>
          <a:bodyPr/>
          <a:lstStyle/>
          <a:p>
            <a:pPr eaLnBrk="1" hangingPunct="1"/>
            <a:r>
              <a:rPr lang="en-US" altLang="en-US" sz="2400" b="1" smtClean="0">
                <a:solidFill>
                  <a:srgbClr val="000000"/>
                </a:solidFill>
                <a:ea typeface="ＭＳ Ｐゴシック" panose="020B0600070205080204" pitchFamily="34" charset="-128"/>
              </a:rPr>
              <a:t>Measuring Spread: The Standard Deviation</a:t>
            </a:r>
            <a:endParaRPr lang="en-US" altLang="en-US" sz="2400" smtClean="0">
              <a:solidFill>
                <a:srgbClr val="000000"/>
              </a:solidFill>
              <a:ea typeface="ＭＳ Ｐゴシック" panose="020B0600070205080204" pitchFamily="34" charset="-128"/>
            </a:endParaRPr>
          </a:p>
          <a:p>
            <a:pPr eaLnBrk="1" hangingPunct="1">
              <a:buFont typeface="Wingdings" panose="05000000000000000000" pitchFamily="2" charset="2"/>
              <a:buNone/>
            </a:pPr>
            <a:endParaRPr lang="en-US" altLang="en-US" sz="1800" smtClean="0">
              <a:solidFill>
                <a:srgbClr val="000000"/>
              </a:solidFill>
              <a:ea typeface="ＭＳ Ｐゴシック" panose="020B0600070205080204" pitchFamily="34" charset="-128"/>
            </a:endParaRPr>
          </a:p>
        </p:txBody>
      </p:sp>
      <p:pic>
        <p:nvPicPr>
          <p:cNvPr id="75780" name="Picture 11"/>
          <p:cNvPicPr>
            <a:picLocks noChangeAspect="1"/>
          </p:cNvPicPr>
          <p:nvPr/>
        </p:nvPicPr>
        <p:blipFill>
          <a:blip r:embed="rId3">
            <a:extLst>
              <a:ext uri="{28A0092B-C50C-407E-A947-70E740481C1C}">
                <a14:useLocalDpi xmlns:a14="http://schemas.microsoft.com/office/drawing/2010/main" val="0"/>
              </a:ext>
            </a:extLst>
          </a:blip>
          <a:srcRect l="8676" t="44292" r="7045"/>
          <a:stretch>
            <a:fillRect/>
          </a:stretch>
        </p:blipFill>
        <p:spPr bwMode="auto">
          <a:xfrm>
            <a:off x="357188" y="1133475"/>
            <a:ext cx="430371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 name="Table 14"/>
          <p:cNvGraphicFramePr>
            <a:graphicFrameLocks noGrp="1"/>
          </p:cNvGraphicFramePr>
          <p:nvPr/>
        </p:nvGraphicFramePr>
        <p:xfrm>
          <a:off x="4681538" y="1133475"/>
          <a:ext cx="3314700" cy="4086225"/>
        </p:xfrm>
        <a:graphic>
          <a:graphicData uri="http://schemas.openxmlformats.org/drawingml/2006/table">
            <a:tbl>
              <a:tblPr/>
              <a:tblGrid>
                <a:gridCol w="517525"/>
                <a:gridCol w="1374775"/>
                <a:gridCol w="14224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ea typeface="ＭＳ Ｐゴシック" pitchFamily="-111" charset="-128"/>
                        </a:rPr>
                        <a:t>x</a:t>
                      </a:r>
                      <a:r>
                        <a:rPr kumimoji="0" lang="en-US" sz="1800" b="1" i="0" u="none" strike="noStrike" cap="none" normalizeH="0" baseline="-25000" smtClean="0">
                          <a:ln>
                            <a:noFill/>
                          </a:ln>
                          <a:solidFill>
                            <a:srgbClr val="000000"/>
                          </a:solidFill>
                          <a:effectLst/>
                          <a:latin typeface="Arial" charset="0"/>
                          <a:ea typeface="ＭＳ Ｐゴシック" pitchFamily="-111" charset="-128"/>
                        </a:rPr>
                        <a:t>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ea typeface="ＭＳ Ｐゴシック" pitchFamily="-111" charset="-128"/>
                        </a:rPr>
                        <a:t>(x</a:t>
                      </a:r>
                      <a:r>
                        <a:rPr kumimoji="0" lang="en-US" sz="1800" b="1" i="0" u="none" strike="noStrike" cap="none" normalizeH="0" baseline="-25000" smtClean="0">
                          <a:ln>
                            <a:noFill/>
                          </a:ln>
                          <a:solidFill>
                            <a:srgbClr val="000000"/>
                          </a:solidFill>
                          <a:effectLst/>
                          <a:latin typeface="Arial" charset="0"/>
                          <a:ea typeface="ＭＳ Ｐゴシック" pitchFamily="-111" charset="-128"/>
                        </a:rPr>
                        <a:t>i</a:t>
                      </a:r>
                      <a:r>
                        <a:rPr kumimoji="0" lang="en-US" sz="1800" b="1" i="0" u="none" strike="noStrike" cap="none" normalizeH="0" baseline="0" smtClean="0">
                          <a:ln>
                            <a:noFill/>
                          </a:ln>
                          <a:solidFill>
                            <a:srgbClr val="000000"/>
                          </a:solidFill>
                          <a:effectLst/>
                          <a:latin typeface="Arial" charset="0"/>
                          <a:ea typeface="ＭＳ Ｐゴシック" pitchFamily="-111" charset="-128"/>
                        </a:rPr>
                        <a:t>-mean)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ea typeface="ＭＳ Ｐゴシック" pitchFamily="-111" charset="-128"/>
                        </a:rPr>
                        <a:t>(x</a:t>
                      </a:r>
                      <a:r>
                        <a:rPr kumimoji="0" lang="en-US" sz="1800" b="1" i="0" u="none" strike="noStrike" cap="none" normalizeH="0" baseline="-25000" smtClean="0">
                          <a:ln>
                            <a:noFill/>
                          </a:ln>
                          <a:solidFill>
                            <a:srgbClr val="000000"/>
                          </a:solidFill>
                          <a:effectLst/>
                          <a:latin typeface="Arial" charset="0"/>
                          <a:ea typeface="ＭＳ Ｐゴシック" pitchFamily="-111" charset="-128"/>
                        </a:rPr>
                        <a:t>i</a:t>
                      </a:r>
                      <a:r>
                        <a:rPr kumimoji="0" lang="en-US" sz="1800" b="1" i="0" u="none" strike="noStrike" cap="none" normalizeH="0" baseline="0" smtClean="0">
                          <a:ln>
                            <a:noFill/>
                          </a:ln>
                          <a:solidFill>
                            <a:srgbClr val="000000"/>
                          </a:solidFill>
                          <a:effectLst/>
                          <a:latin typeface="Arial" charset="0"/>
                          <a:ea typeface="ＭＳ Ｐゴシック" pitchFamily="-111" charset="-128"/>
                        </a:rPr>
                        <a:t>-mean)</a:t>
                      </a:r>
                      <a:r>
                        <a:rPr kumimoji="0" lang="en-US" sz="1800" b="1" i="0" u="none" strike="noStrike" cap="none" normalizeH="0" baseline="30000" smtClean="0">
                          <a:ln>
                            <a:noFill/>
                          </a:ln>
                          <a:solidFill>
                            <a:srgbClr val="000000"/>
                          </a:solidFill>
                          <a:effectLst/>
                          <a:latin typeface="Arial" charset="0"/>
                          <a:ea typeface="ＭＳ Ｐゴシック" pitchFamily="-111" charset="-128"/>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7E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1 - 5 = -4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7E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(-4)</a:t>
                      </a:r>
                      <a:r>
                        <a:rPr kumimoji="0" lang="en-US" sz="1800" b="0" i="0" u="none" strike="noStrike" cap="none" normalizeH="0" baseline="30000" smtClean="0">
                          <a:ln>
                            <a:noFill/>
                          </a:ln>
                          <a:solidFill>
                            <a:srgbClr val="000000"/>
                          </a:solidFill>
                          <a:effectLst/>
                          <a:latin typeface="Arial" charset="0"/>
                          <a:ea typeface="ＭＳ Ｐゴシック" pitchFamily="-111" charset="-128"/>
                        </a:rPr>
                        <a:t>2</a:t>
                      </a:r>
                      <a:r>
                        <a:rPr kumimoji="0" lang="en-US" sz="1800" b="0" i="0" u="none" strike="noStrike" cap="none" normalizeH="0" baseline="0" smtClean="0">
                          <a:ln>
                            <a:noFill/>
                          </a:ln>
                          <a:solidFill>
                            <a:srgbClr val="000000"/>
                          </a:solidFill>
                          <a:effectLst/>
                          <a:latin typeface="Arial" charset="0"/>
                          <a:ea typeface="ＭＳ Ｐゴシック" pitchFamily="-111" charset="-128"/>
                        </a:rPr>
                        <a:t> = 16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7EB"/>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3 - 5 = -2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(-2)</a:t>
                      </a:r>
                      <a:r>
                        <a:rPr kumimoji="0" lang="en-US" sz="1800" b="0" i="0" u="none" strike="noStrike" cap="none" normalizeH="0" baseline="30000" smtClean="0">
                          <a:ln>
                            <a:noFill/>
                          </a:ln>
                          <a:solidFill>
                            <a:srgbClr val="000000"/>
                          </a:solidFill>
                          <a:effectLst/>
                          <a:latin typeface="Arial" charset="0"/>
                          <a:ea typeface="ＭＳ Ｐゴシック" pitchFamily="-111" charset="-128"/>
                        </a:rPr>
                        <a:t>2</a:t>
                      </a:r>
                      <a:r>
                        <a:rPr kumimoji="0" lang="en-US" sz="1800" b="0" i="0" u="none" strike="noStrike" cap="none" normalizeH="0" baseline="0" smtClean="0">
                          <a:ln>
                            <a:noFill/>
                          </a:ln>
                          <a:solidFill>
                            <a:srgbClr val="000000"/>
                          </a:solidFill>
                          <a:effectLst/>
                          <a:latin typeface="Arial" charset="0"/>
                          <a:ea typeface="ＭＳ Ｐゴシック" pitchFamily="-111" charset="-128"/>
                        </a:rPr>
                        <a:t> = 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BF5"/>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7E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4 - 5 = -1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7E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(-1)</a:t>
                      </a:r>
                      <a:r>
                        <a:rPr kumimoji="0" lang="en-US" sz="1800" b="0" i="0" u="none" strike="noStrike" cap="none" normalizeH="0" baseline="30000" smtClean="0">
                          <a:ln>
                            <a:noFill/>
                          </a:ln>
                          <a:solidFill>
                            <a:srgbClr val="000000"/>
                          </a:solidFill>
                          <a:effectLst/>
                          <a:latin typeface="Arial" charset="0"/>
                          <a:ea typeface="ＭＳ Ｐゴシック" pitchFamily="-111" charset="-128"/>
                        </a:rPr>
                        <a:t>2</a:t>
                      </a:r>
                      <a:r>
                        <a:rPr kumimoji="0" lang="en-US" sz="1800" b="0" i="0" u="none" strike="noStrike" cap="none" normalizeH="0" baseline="0" smtClean="0">
                          <a:ln>
                            <a:noFill/>
                          </a:ln>
                          <a:solidFill>
                            <a:srgbClr val="000000"/>
                          </a:solidFill>
                          <a:effectLst/>
                          <a:latin typeface="Arial" charset="0"/>
                          <a:ea typeface="ＭＳ Ｐゴシック" pitchFamily="-111" charset="-128"/>
                        </a:rPr>
                        <a:t> = 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7EB"/>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4 - 5 = -1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(-1)</a:t>
                      </a:r>
                      <a:r>
                        <a:rPr kumimoji="0" lang="en-US" sz="1800" b="0" i="0" u="none" strike="noStrike" cap="none" normalizeH="0" baseline="30000" smtClean="0">
                          <a:ln>
                            <a:noFill/>
                          </a:ln>
                          <a:solidFill>
                            <a:srgbClr val="000000"/>
                          </a:solidFill>
                          <a:effectLst/>
                          <a:latin typeface="Arial" charset="0"/>
                          <a:ea typeface="ＭＳ Ｐゴシック" pitchFamily="-111" charset="-128"/>
                        </a:rPr>
                        <a:t>2</a:t>
                      </a:r>
                      <a:r>
                        <a:rPr kumimoji="0" lang="en-US" sz="1800" b="0" i="0" u="none" strike="noStrike" cap="none" normalizeH="0" baseline="0" smtClean="0">
                          <a:ln>
                            <a:noFill/>
                          </a:ln>
                          <a:solidFill>
                            <a:srgbClr val="000000"/>
                          </a:solidFill>
                          <a:effectLst/>
                          <a:latin typeface="Arial" charset="0"/>
                          <a:ea typeface="ＭＳ Ｐゴシック" pitchFamily="-111" charset="-128"/>
                        </a:rPr>
                        <a:t> = 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BF5"/>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7E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4 - 5 = -1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7E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(-1)</a:t>
                      </a:r>
                      <a:r>
                        <a:rPr kumimoji="0" lang="en-US" sz="1800" b="0" i="0" u="none" strike="noStrike" cap="none" normalizeH="0" baseline="30000" smtClean="0">
                          <a:ln>
                            <a:noFill/>
                          </a:ln>
                          <a:solidFill>
                            <a:srgbClr val="000000"/>
                          </a:solidFill>
                          <a:effectLst/>
                          <a:latin typeface="Arial" charset="0"/>
                          <a:ea typeface="ＭＳ Ｐゴシック" pitchFamily="-111" charset="-128"/>
                        </a:rPr>
                        <a:t>2</a:t>
                      </a:r>
                      <a:r>
                        <a:rPr kumimoji="0" lang="en-US" sz="1800" b="0" i="0" u="none" strike="noStrike" cap="none" normalizeH="0" baseline="0" smtClean="0">
                          <a:ln>
                            <a:noFill/>
                          </a:ln>
                          <a:solidFill>
                            <a:srgbClr val="000000"/>
                          </a:solidFill>
                          <a:effectLst/>
                          <a:latin typeface="Arial" charset="0"/>
                          <a:ea typeface="ＭＳ Ｐゴシック" pitchFamily="-111" charset="-128"/>
                        </a:rPr>
                        <a:t> = 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7EB"/>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5 - 5 = 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(0)</a:t>
                      </a:r>
                      <a:r>
                        <a:rPr kumimoji="0" lang="en-US" sz="1800" b="0" i="0" u="none" strike="noStrike" cap="none" normalizeH="0" baseline="30000" smtClean="0">
                          <a:ln>
                            <a:noFill/>
                          </a:ln>
                          <a:solidFill>
                            <a:srgbClr val="000000"/>
                          </a:solidFill>
                          <a:effectLst/>
                          <a:latin typeface="Arial" charset="0"/>
                          <a:ea typeface="ＭＳ Ｐゴシック" pitchFamily="-111" charset="-128"/>
                        </a:rPr>
                        <a:t>2</a:t>
                      </a:r>
                      <a:r>
                        <a:rPr kumimoji="0" lang="en-US" sz="1800" b="0" i="0" u="none" strike="noStrike" cap="none" normalizeH="0" baseline="0" smtClean="0">
                          <a:ln>
                            <a:noFill/>
                          </a:ln>
                          <a:solidFill>
                            <a:srgbClr val="000000"/>
                          </a:solidFill>
                          <a:effectLst/>
                          <a:latin typeface="Arial" charset="0"/>
                          <a:ea typeface="ＭＳ Ｐゴシック" pitchFamily="-111" charset="-128"/>
                        </a:rPr>
                        <a:t> = 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BF5"/>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7E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7 - 5 = 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7E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(2)</a:t>
                      </a:r>
                      <a:r>
                        <a:rPr kumimoji="0" lang="en-US" sz="1800" b="0" i="0" u="none" strike="noStrike" cap="none" normalizeH="0" baseline="30000" smtClean="0">
                          <a:ln>
                            <a:noFill/>
                          </a:ln>
                          <a:solidFill>
                            <a:srgbClr val="000000"/>
                          </a:solidFill>
                          <a:effectLst/>
                          <a:latin typeface="Arial" charset="0"/>
                          <a:ea typeface="ＭＳ Ｐゴシック" pitchFamily="-111" charset="-128"/>
                        </a:rPr>
                        <a:t>2</a:t>
                      </a:r>
                      <a:r>
                        <a:rPr kumimoji="0" lang="en-US" sz="1800" b="0" i="0" u="none" strike="noStrike" cap="none" normalizeH="0" baseline="0" smtClean="0">
                          <a:ln>
                            <a:noFill/>
                          </a:ln>
                          <a:solidFill>
                            <a:srgbClr val="000000"/>
                          </a:solidFill>
                          <a:effectLst/>
                          <a:latin typeface="Arial" charset="0"/>
                          <a:ea typeface="ＭＳ Ｐゴシック" pitchFamily="-111" charset="-128"/>
                        </a:rPr>
                        <a:t> = 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7EB"/>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8 - 5 = 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(3)</a:t>
                      </a:r>
                      <a:r>
                        <a:rPr kumimoji="0" lang="en-US" sz="1800" b="0" i="0" u="none" strike="noStrike" cap="none" normalizeH="0" baseline="30000" smtClean="0">
                          <a:ln>
                            <a:noFill/>
                          </a:ln>
                          <a:solidFill>
                            <a:srgbClr val="000000"/>
                          </a:solidFill>
                          <a:effectLst/>
                          <a:latin typeface="Arial" charset="0"/>
                          <a:ea typeface="ＭＳ Ｐゴシック" pitchFamily="-111" charset="-128"/>
                        </a:rPr>
                        <a:t>2</a:t>
                      </a:r>
                      <a:r>
                        <a:rPr kumimoji="0" lang="en-US" sz="1800" b="0" i="0" u="none" strike="noStrike" cap="none" normalizeH="0" baseline="0" smtClean="0">
                          <a:ln>
                            <a:noFill/>
                          </a:ln>
                          <a:solidFill>
                            <a:srgbClr val="000000"/>
                          </a:solidFill>
                          <a:effectLst/>
                          <a:latin typeface="Arial" charset="0"/>
                          <a:ea typeface="ＭＳ Ｐゴシック" pitchFamily="-111" charset="-128"/>
                        </a:rPr>
                        <a:t> = 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BF5"/>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7E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9 - 5 = 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7E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ea typeface="ＭＳ Ｐゴシック" pitchFamily="-111" charset="-128"/>
                        </a:rPr>
                        <a:t>(4)</a:t>
                      </a:r>
                      <a:r>
                        <a:rPr kumimoji="0" lang="en-US" sz="1800" b="0" i="0" u="none" strike="noStrike" cap="none" normalizeH="0" baseline="30000" smtClean="0">
                          <a:ln>
                            <a:noFill/>
                          </a:ln>
                          <a:solidFill>
                            <a:srgbClr val="000000"/>
                          </a:solidFill>
                          <a:effectLst/>
                          <a:latin typeface="Arial" charset="0"/>
                          <a:ea typeface="ＭＳ Ｐゴシック" pitchFamily="-111" charset="-128"/>
                        </a:rPr>
                        <a:t>2</a:t>
                      </a:r>
                      <a:r>
                        <a:rPr kumimoji="0" lang="en-US" sz="1800" b="0" i="0" u="none" strike="noStrike" cap="none" normalizeH="0" baseline="0" smtClean="0">
                          <a:ln>
                            <a:noFill/>
                          </a:ln>
                          <a:solidFill>
                            <a:srgbClr val="000000"/>
                          </a:solidFill>
                          <a:effectLst/>
                          <a:latin typeface="Arial" charset="0"/>
                          <a:ea typeface="ＭＳ Ｐゴシック" pitchFamily="-111" charset="-128"/>
                        </a:rPr>
                        <a:t> = 16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F7EB"/>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ea typeface="ＭＳ Ｐゴシック" pitchFamily="-111"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ea typeface="ＭＳ Ｐゴシック" pitchFamily="-111" charset="-128"/>
                        </a:rPr>
                        <a:t>Sum=?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ea typeface="ＭＳ Ｐゴシック" pitchFamily="-111" charset="-128"/>
                        </a:rPr>
                        <a:t>Sum=?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BF5"/>
                    </a:solidFill>
                  </a:tcPr>
                </a:tc>
              </a:tr>
            </a:tbl>
          </a:graphicData>
        </a:graphic>
      </p:graphicFrame>
      <p:sp>
        <p:nvSpPr>
          <p:cNvPr id="17" name="Rectangle 16"/>
          <p:cNvSpPr/>
          <p:nvPr/>
        </p:nvSpPr>
        <p:spPr bwMode="auto">
          <a:xfrm>
            <a:off x="442913" y="2206625"/>
            <a:ext cx="4000500" cy="31400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marL="457200" indent="-457200" defTabSz="457200">
              <a:defRPr/>
            </a:pPr>
            <a:r>
              <a:rPr lang="en-US">
                <a:solidFill>
                  <a:srgbClr val="000000"/>
                </a:solidFill>
                <a:ea typeface="ＭＳ Ｐゴシック" pitchFamily="-111" charset="-128"/>
              </a:rPr>
              <a:t>3) Square each deviation.</a:t>
            </a:r>
          </a:p>
          <a:p>
            <a:pPr marL="457200" indent="-457200" defTabSz="457200">
              <a:defRPr/>
            </a:pPr>
            <a:endParaRPr lang="en-US">
              <a:solidFill>
                <a:srgbClr val="000000"/>
              </a:solidFill>
              <a:ea typeface="ＭＳ Ｐゴシック" pitchFamily="-111" charset="-128"/>
            </a:endParaRPr>
          </a:p>
          <a:p>
            <a:pPr marL="457200" indent="-457200" defTabSz="457200">
              <a:defRPr/>
            </a:pPr>
            <a:r>
              <a:rPr lang="en-US">
                <a:solidFill>
                  <a:srgbClr val="000000"/>
                </a:solidFill>
                <a:ea typeface="ＭＳ Ｐゴシック" pitchFamily="-111" charset="-128"/>
              </a:rPr>
              <a:t>4) Find the “average” squared deviation. Calculate the sum of the squared deviations divided by (</a:t>
            </a:r>
            <a:r>
              <a:rPr lang="en-US" i="1">
                <a:solidFill>
                  <a:srgbClr val="000000"/>
                </a:solidFill>
                <a:ea typeface="ＭＳ Ｐゴシック" pitchFamily="-111" charset="-128"/>
              </a:rPr>
              <a:t>n</a:t>
            </a:r>
            <a:r>
              <a:rPr lang="en-US">
                <a:solidFill>
                  <a:srgbClr val="000000"/>
                </a:solidFill>
                <a:ea typeface="ＭＳ Ｐゴシック" pitchFamily="-111" charset="-128"/>
              </a:rPr>
              <a:t>-1)…this is called the </a:t>
            </a:r>
            <a:r>
              <a:rPr lang="en-US" b="1">
                <a:solidFill>
                  <a:srgbClr val="000000"/>
                </a:solidFill>
                <a:ea typeface="ＭＳ Ｐゴシック" pitchFamily="-111" charset="-128"/>
              </a:rPr>
              <a:t>variance.</a:t>
            </a:r>
          </a:p>
          <a:p>
            <a:pPr marL="457200" indent="-457200" defTabSz="457200">
              <a:defRPr/>
            </a:pPr>
            <a:endParaRPr lang="en-US" b="1">
              <a:solidFill>
                <a:srgbClr val="000000"/>
              </a:solidFill>
              <a:ea typeface="ＭＳ Ｐゴシック" pitchFamily="-111" charset="-128"/>
            </a:endParaRPr>
          </a:p>
          <a:p>
            <a:pPr marL="457200" indent="-457200" defTabSz="457200">
              <a:defRPr/>
            </a:pPr>
            <a:r>
              <a:rPr lang="en-US">
                <a:solidFill>
                  <a:srgbClr val="000000"/>
                </a:solidFill>
                <a:ea typeface="ＭＳ Ｐゴシック" pitchFamily="-111" charset="-128"/>
              </a:rPr>
              <a:t>5) Calculate the square root of the variance…this is the </a:t>
            </a:r>
            <a:r>
              <a:rPr lang="en-US" b="1">
                <a:solidFill>
                  <a:srgbClr val="000000"/>
                </a:solidFill>
                <a:ea typeface="ＭＳ Ｐゴシック" pitchFamily="-111" charset="-128"/>
              </a:rPr>
              <a:t>standard deviation.</a:t>
            </a:r>
          </a:p>
        </p:txBody>
      </p:sp>
      <p:sp>
        <p:nvSpPr>
          <p:cNvPr id="7" name="Rectangle 6"/>
          <p:cNvSpPr/>
          <p:nvPr/>
        </p:nvSpPr>
        <p:spPr>
          <a:xfrm>
            <a:off x="5181600" y="769938"/>
            <a:ext cx="1384300" cy="4443412"/>
          </a:xfrm>
          <a:prstGeom prst="rect">
            <a:avLst/>
          </a:prstGeom>
          <a:solidFill>
            <a:srgbClr val="FFFFFF"/>
          </a:solidFill>
          <a:ln>
            <a:noFill/>
          </a:ln>
        </p:spPr>
        <p:style>
          <a:lnRef idx="2">
            <a:schemeClr val="accent1"/>
          </a:lnRef>
          <a:fillRef idx="1">
            <a:schemeClr val="lt1"/>
          </a:fillRef>
          <a:effectRef idx="0">
            <a:schemeClr val="accent1"/>
          </a:effectRef>
          <a:fontRef idx="minor">
            <a:schemeClr val="dk1"/>
          </a:fontRef>
        </p:style>
        <p:txBody>
          <a:bodyPr anchor="ctr"/>
          <a:lstStyle/>
          <a:p>
            <a:pPr algn="ctr" defTabSz="457200">
              <a:defRPr/>
            </a:pPr>
            <a:endParaRPr lang="en-US">
              <a:solidFill>
                <a:prstClr val="black"/>
              </a:solidFill>
            </a:endParaRPr>
          </a:p>
        </p:txBody>
      </p:sp>
      <p:sp>
        <p:nvSpPr>
          <p:cNvPr id="8" name="Rectangle 7"/>
          <p:cNvSpPr/>
          <p:nvPr/>
        </p:nvSpPr>
        <p:spPr>
          <a:xfrm>
            <a:off x="6565900" y="954088"/>
            <a:ext cx="1587500" cy="4443412"/>
          </a:xfrm>
          <a:prstGeom prst="rect">
            <a:avLst/>
          </a:prstGeom>
          <a:solidFill>
            <a:srgbClr val="FFFFFF"/>
          </a:solidFill>
          <a:ln>
            <a:noFill/>
          </a:ln>
        </p:spPr>
        <p:style>
          <a:lnRef idx="2">
            <a:schemeClr val="accent1"/>
          </a:lnRef>
          <a:fillRef idx="1">
            <a:schemeClr val="lt1"/>
          </a:fillRef>
          <a:effectRef idx="0">
            <a:schemeClr val="accent1"/>
          </a:effectRef>
          <a:fontRef idx="minor">
            <a:schemeClr val="dk1"/>
          </a:fontRef>
        </p:style>
        <p:txBody>
          <a:bodyPr anchor="ctr"/>
          <a:lstStyle/>
          <a:p>
            <a:pPr algn="ctr" defTabSz="457200">
              <a:defRPr/>
            </a:pPr>
            <a:endParaRPr lang="en-US">
              <a:solidFill>
                <a:prstClr val="black"/>
              </a:solidFill>
            </a:endParaRPr>
          </a:p>
        </p:txBody>
      </p:sp>
      <p:sp>
        <p:nvSpPr>
          <p:cNvPr id="9" name="TextBox 28"/>
          <p:cNvSpPr txBox="1">
            <a:spLocks noChangeArrowheads="1"/>
          </p:cNvSpPr>
          <p:nvPr/>
        </p:nvSpPr>
        <p:spPr bwMode="auto">
          <a:xfrm>
            <a:off x="431800" y="5364163"/>
            <a:ext cx="8245475"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spcBef>
                <a:spcPts val="20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1pPr>
            <a:lvl2pPr marL="742950" indent="-285750" defTabSz="457200" eaLnBrk="0" hangingPunct="0">
              <a:spcBef>
                <a:spcPts val="600"/>
              </a:spcBef>
              <a:buClr>
                <a:srgbClr val="C7EEEC"/>
              </a:buClr>
              <a:buSzPct val="75000"/>
              <a:buFont typeface="Wingdings" panose="05000000000000000000" pitchFamily="2" charset="2"/>
              <a:buChar char="n"/>
              <a:defRPr sz="2800">
                <a:solidFill>
                  <a:srgbClr val="595959"/>
                </a:solidFill>
                <a:latin typeface="Arial" panose="020B0604020202020204" pitchFamily="34" charset="0"/>
                <a:ea typeface="ＭＳ Ｐゴシック" panose="020B0600070205080204" pitchFamily="34" charset="-128"/>
              </a:defRPr>
            </a:lvl2pPr>
            <a:lvl3pPr marL="1143000" indent="-228600" defTabSz="457200" eaLnBrk="0" hangingPunct="0">
              <a:spcBef>
                <a:spcPts val="600"/>
              </a:spcBef>
              <a:buClr>
                <a:schemeClr val="accent1"/>
              </a:buClr>
              <a:buSzPct val="75000"/>
              <a:buFont typeface="Wingdings" panose="05000000000000000000" pitchFamily="2" charset="2"/>
              <a:buChar char="n"/>
              <a:defRPr sz="2400">
                <a:solidFill>
                  <a:srgbClr val="595959"/>
                </a:solidFill>
                <a:latin typeface="Arial" panose="020B0604020202020204" pitchFamily="34" charset="0"/>
                <a:ea typeface="ＭＳ Ｐゴシック" panose="020B0600070205080204" pitchFamily="34" charset="-128"/>
              </a:defRPr>
            </a:lvl3pPr>
            <a:lvl4pPr marL="1600200" indent="-228600" defTabSz="457200" eaLnBrk="0" hangingPunct="0">
              <a:spcBef>
                <a:spcPts val="600"/>
              </a:spcBef>
              <a:buClr>
                <a:srgbClr val="C7EEEC"/>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4pPr>
            <a:lvl5pPr marL="2057400" indent="-228600" defTabSz="457200" eaLnBrk="0" hangingPunct="0">
              <a:spcBef>
                <a:spcPts val="6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9pPr>
          </a:lstStyle>
          <a:p>
            <a:pPr eaLnBrk="1" hangingPunct="1">
              <a:spcBef>
                <a:spcPct val="0"/>
              </a:spcBef>
              <a:spcAft>
                <a:spcPts val="600"/>
              </a:spcAft>
              <a:buClrTx/>
              <a:buSzTx/>
              <a:buFontTx/>
              <a:buNone/>
            </a:pPr>
            <a:r>
              <a:rPr lang="en-US" altLang="en-US">
                <a:solidFill>
                  <a:srgbClr val="000000"/>
                </a:solidFill>
              </a:rPr>
              <a:t>“average” squared deviation = 52/(9-1) = 6.5      This is the </a:t>
            </a:r>
            <a:r>
              <a:rPr lang="en-US" altLang="en-US" b="1">
                <a:solidFill>
                  <a:srgbClr val="000000"/>
                </a:solidFill>
              </a:rPr>
              <a:t>variance.</a:t>
            </a:r>
          </a:p>
          <a:p>
            <a:pPr eaLnBrk="1" hangingPunct="1">
              <a:spcBef>
                <a:spcPct val="0"/>
              </a:spcBef>
              <a:spcAft>
                <a:spcPts val="600"/>
              </a:spcAft>
              <a:buClrTx/>
              <a:buSzTx/>
              <a:buFontTx/>
              <a:buNone/>
            </a:pPr>
            <a:endParaRPr lang="en-US" altLang="en-US" b="1">
              <a:solidFill>
                <a:srgbClr val="000000"/>
              </a:solidFill>
            </a:endParaRPr>
          </a:p>
          <a:p>
            <a:pPr eaLnBrk="1" hangingPunct="1">
              <a:spcBef>
                <a:spcPct val="0"/>
              </a:spcBef>
              <a:spcAft>
                <a:spcPts val="600"/>
              </a:spcAft>
              <a:buClrTx/>
              <a:buSzTx/>
              <a:buFontTx/>
              <a:buNone/>
            </a:pPr>
            <a:r>
              <a:rPr lang="en-US" altLang="en-US" b="1">
                <a:solidFill>
                  <a:srgbClr val="000000"/>
                </a:solidFill>
              </a:rPr>
              <a:t>Standard deviation</a:t>
            </a:r>
            <a:r>
              <a:rPr lang="en-US" altLang="en-US">
                <a:solidFill>
                  <a:srgbClr val="000000"/>
                </a:solidFill>
              </a:rPr>
              <a:t> = square root of variance =</a:t>
            </a:r>
          </a:p>
        </p:txBody>
      </p:sp>
      <p:graphicFrame>
        <p:nvGraphicFramePr>
          <p:cNvPr id="75835" name="Object 2"/>
          <p:cNvGraphicFramePr>
            <a:graphicFrameLocks noChangeAspect="1"/>
          </p:cNvGraphicFramePr>
          <p:nvPr/>
        </p:nvGraphicFramePr>
        <p:xfrm>
          <a:off x="3937000" y="3270250"/>
          <a:ext cx="1270000" cy="317500"/>
        </p:xfrm>
        <a:graphic>
          <a:graphicData uri="http://schemas.openxmlformats.org/presentationml/2006/ole">
            <mc:AlternateContent xmlns:mc="http://schemas.openxmlformats.org/markup-compatibility/2006">
              <mc:Choice xmlns:v="urn:schemas-microsoft-com:vml" Requires="v">
                <p:oleObj spid="_x0000_s75843" name="Equation" r:id="rId4" imgW="579422" imgH="1013988" progId="Equation.3">
                  <p:embed/>
                </p:oleObj>
              </mc:Choice>
              <mc:Fallback>
                <p:oleObj name="Equation" r:id="rId4" imgW="579422" imgH="1013988"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37000" y="3270250"/>
                        <a:ext cx="12700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20" name="Object 3"/>
          <p:cNvGraphicFramePr>
            <a:graphicFrameLocks noChangeAspect="1"/>
          </p:cNvGraphicFramePr>
          <p:nvPr/>
        </p:nvGraphicFramePr>
        <p:xfrm>
          <a:off x="6191250" y="6126163"/>
          <a:ext cx="1604963" cy="407987"/>
        </p:xfrm>
        <a:graphic>
          <a:graphicData uri="http://schemas.openxmlformats.org/presentationml/2006/ole">
            <mc:AlternateContent xmlns:mc="http://schemas.openxmlformats.org/markup-compatibility/2006">
              <mc:Choice xmlns:v="urn:schemas-microsoft-com:vml" Requires="v">
                <p:oleObj spid="_x0000_s75844" name="Equation" r:id="rId6" imgW="749300" imgH="190500" progId="Equation.3">
                  <p:embed/>
                </p:oleObj>
              </mc:Choice>
              <mc:Fallback>
                <p:oleObj name="Equation" r:id="rId6" imgW="749300" imgH="1905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91250" y="6126163"/>
                        <a:ext cx="1604963"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xit" presetSubtype="0" fill="hold" grpId="0" nodeType="clickEffect">
                                  <p:stCondLst>
                                    <p:cond delay="0"/>
                                  </p:stCondLst>
                                  <p:childTnLst>
                                    <p:animEffect transition="out" filter="fade">
                                      <p:cBhvr>
                                        <p:cTn id="11" dur="1000"/>
                                        <p:tgtEl>
                                          <p:spTgt spid="7"/>
                                        </p:tgtEl>
                                      </p:cBhvr>
                                    </p:animEffect>
                                    <p:set>
                                      <p:cBhvr>
                                        <p:cTn id="12" dur="1" fill="hold">
                                          <p:stCondLst>
                                            <p:cond delay="999"/>
                                          </p:stCondLst>
                                        </p:cTn>
                                        <p:tgtEl>
                                          <p:spTgt spid="7"/>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xit" presetSubtype="0" fill="hold" grpId="0" nodeType="clickEffect">
                                  <p:stCondLst>
                                    <p:cond delay="0"/>
                                  </p:stCondLst>
                                  <p:childTnLst>
                                    <p:animEffect transition="out" filter="fade">
                                      <p:cBhvr>
                                        <p:cTn id="16" dur="1000"/>
                                        <p:tgtEl>
                                          <p:spTgt spid="8"/>
                                        </p:tgtEl>
                                      </p:cBhvr>
                                    </p:animEffect>
                                    <p:set>
                                      <p:cBhvr>
                                        <p:cTn id="17" dur="1" fill="hold">
                                          <p:stCondLst>
                                            <p:cond delay="999"/>
                                          </p:stCondLst>
                                        </p:cTn>
                                        <p:tgtEl>
                                          <p:spTgt spid="8"/>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1000"/>
                                        <p:tgtEl>
                                          <p:spTgt spid="9">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fade">
                                      <p:cBhvr>
                                        <p:cTn id="27" dur="1000"/>
                                        <p:tgtEl>
                                          <p:spTgt spid="9">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41020"/>
                                        </p:tgtEl>
                                        <p:attrNameLst>
                                          <p:attrName>style.visibility</p:attrName>
                                        </p:attrNameLst>
                                      </p:cBhvr>
                                      <p:to>
                                        <p:strVal val="visible"/>
                                      </p:to>
                                    </p:set>
                                    <p:animEffect transition="in" filter="dissolve">
                                      <p:cBhvr>
                                        <p:cTn id="32" dur="1000"/>
                                        <p:tgtEl>
                                          <p:spTgt spid="41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7" grpId="0" animBg="1"/>
      <p:bldP spid="8" grpId="0" animBg="1"/>
      <p:bldP spid="9"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Vertical Title 1"/>
          <p:cNvSpPr>
            <a:spLocks noGrp="1"/>
          </p:cNvSpPr>
          <p:nvPr>
            <p:ph type="title" orient="vert"/>
          </p:nvPr>
        </p:nvSpPr>
        <p:spPr>
          <a:xfrm>
            <a:off x="7996238" y="954088"/>
            <a:ext cx="681037" cy="5172075"/>
          </a:xfrm>
        </p:spPr>
        <p:txBody>
          <a:bodyPr/>
          <a:lstStyle/>
          <a:p>
            <a:pPr eaLnBrk="1" hangingPunct="1"/>
            <a:r>
              <a:rPr lang="en-US" altLang="en-US" sz="2400" smtClean="0">
                <a:solidFill>
                  <a:srgbClr val="E81F30"/>
                </a:solidFill>
                <a:ea typeface="ＭＳ Ｐゴシック" panose="020B0600070205080204" pitchFamily="34" charset="-128"/>
              </a:rPr>
              <a:t>Describing Quantitative Data</a:t>
            </a:r>
          </a:p>
        </p:txBody>
      </p:sp>
      <p:sp>
        <p:nvSpPr>
          <p:cNvPr id="76803" name="Vertical Text Placeholder 2"/>
          <p:cNvSpPr>
            <a:spLocks noGrp="1"/>
          </p:cNvSpPr>
          <p:nvPr>
            <p:ph type="body" orient="vert" idx="1"/>
          </p:nvPr>
        </p:nvSpPr>
        <p:spPr>
          <a:xfrm rot="16200000">
            <a:off x="3218657" y="-2237581"/>
            <a:ext cx="2179637" cy="7375525"/>
          </a:xfrm>
        </p:spPr>
        <p:txBody>
          <a:bodyPr/>
          <a:lstStyle/>
          <a:p>
            <a:pPr eaLnBrk="1" hangingPunct="1"/>
            <a:r>
              <a:rPr lang="en-US" altLang="en-US" sz="2400" b="1" smtClean="0">
                <a:solidFill>
                  <a:srgbClr val="000000"/>
                </a:solidFill>
                <a:ea typeface="ＭＳ Ｐゴシック" panose="020B0600070205080204" pitchFamily="34" charset="-128"/>
              </a:rPr>
              <a:t>Measuring Spread: The Standard Deviation</a:t>
            </a:r>
            <a:endParaRPr lang="en-US" altLang="en-US" sz="2400" smtClean="0">
              <a:solidFill>
                <a:srgbClr val="000000"/>
              </a:solidFill>
              <a:ea typeface="ＭＳ Ｐゴシック" panose="020B0600070205080204" pitchFamily="34" charset="-128"/>
            </a:endParaRPr>
          </a:p>
          <a:p>
            <a:pPr eaLnBrk="1" hangingPunct="1">
              <a:buFont typeface="Wingdings" panose="05000000000000000000" pitchFamily="2" charset="2"/>
              <a:buNone/>
            </a:pPr>
            <a:endParaRPr lang="en-US" altLang="en-US" sz="1800" smtClean="0">
              <a:solidFill>
                <a:srgbClr val="000000"/>
              </a:solidFill>
              <a:ea typeface="ＭＳ Ｐゴシック" panose="020B0600070205080204" pitchFamily="34" charset="-128"/>
            </a:endParaRPr>
          </a:p>
        </p:txBody>
      </p:sp>
      <p:sp>
        <p:nvSpPr>
          <p:cNvPr id="10" name="TextBox 9"/>
          <p:cNvSpPr txBox="1"/>
          <p:nvPr/>
        </p:nvSpPr>
        <p:spPr>
          <a:xfrm>
            <a:off x="749300" y="1155700"/>
            <a:ext cx="7400925" cy="19843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defTabSz="457200">
              <a:defRPr/>
            </a:pPr>
            <a:r>
              <a:rPr lang="en-US" b="1" u="sng">
                <a:solidFill>
                  <a:srgbClr val="E81F30"/>
                </a:solidFill>
                <a:ea typeface="ＭＳ Ｐゴシック" pitchFamily="-111" charset="-128"/>
              </a:rPr>
              <a:t>Definition:</a:t>
            </a:r>
          </a:p>
          <a:p>
            <a:pPr defTabSz="457200">
              <a:defRPr/>
            </a:pPr>
            <a:endParaRPr lang="en-US" sz="500" b="1" u="sng">
              <a:solidFill>
                <a:srgbClr val="E81F30"/>
              </a:solidFill>
              <a:ea typeface="ＭＳ Ｐゴシック" pitchFamily="-111" charset="-128"/>
            </a:endParaRPr>
          </a:p>
          <a:p>
            <a:pPr defTabSz="457200">
              <a:spcAft>
                <a:spcPts val="1200"/>
              </a:spcAft>
              <a:defRPr/>
            </a:pPr>
            <a:r>
              <a:rPr lang="en-US">
                <a:solidFill>
                  <a:prstClr val="black"/>
                </a:solidFill>
                <a:ea typeface="ＭＳ Ｐゴシック" pitchFamily="-111" charset="-128"/>
              </a:rPr>
              <a:t>The </a:t>
            </a:r>
            <a:r>
              <a:rPr lang="en-US" b="1">
                <a:solidFill>
                  <a:prstClr val="black"/>
                </a:solidFill>
                <a:ea typeface="ＭＳ Ｐゴシック" pitchFamily="-111" charset="-128"/>
              </a:rPr>
              <a:t>standard deviation</a:t>
            </a:r>
            <a:r>
              <a:rPr lang="en-US">
                <a:solidFill>
                  <a:prstClr val="black"/>
                </a:solidFill>
                <a:ea typeface="ＭＳ Ｐゴシック" pitchFamily="-111" charset="-128"/>
              </a:rPr>
              <a:t> </a:t>
            </a:r>
            <a:r>
              <a:rPr lang="en-US" i="1">
                <a:solidFill>
                  <a:prstClr val="black"/>
                </a:solidFill>
                <a:ea typeface="ＭＳ Ｐゴシック" pitchFamily="-111" charset="-128"/>
              </a:rPr>
              <a:t>s</a:t>
            </a:r>
            <a:r>
              <a:rPr lang="en-US" i="1" baseline="-25000">
                <a:solidFill>
                  <a:prstClr val="black"/>
                </a:solidFill>
                <a:ea typeface="ＭＳ Ｐゴシック" pitchFamily="-111" charset="-128"/>
              </a:rPr>
              <a:t>x</a:t>
            </a:r>
            <a:r>
              <a:rPr lang="en-US" i="1">
                <a:solidFill>
                  <a:prstClr val="black"/>
                </a:solidFill>
                <a:ea typeface="ＭＳ Ｐゴシック" pitchFamily="-111" charset="-128"/>
              </a:rPr>
              <a:t> </a:t>
            </a:r>
            <a:r>
              <a:rPr lang="en-US">
                <a:solidFill>
                  <a:prstClr val="black"/>
                </a:solidFill>
                <a:ea typeface="ＭＳ Ｐゴシック" pitchFamily="-111" charset="-128"/>
              </a:rPr>
              <a:t>measures the average distance of the observations from their mean. It is calculated by finding an average of the squared distances and then taking the square root. This average squared distance is called the </a:t>
            </a:r>
            <a:r>
              <a:rPr lang="en-US" b="1">
                <a:solidFill>
                  <a:prstClr val="black"/>
                </a:solidFill>
                <a:ea typeface="ＭＳ Ｐゴシック" pitchFamily="-111" charset="-128"/>
              </a:rPr>
              <a:t>variance</a:t>
            </a:r>
            <a:r>
              <a:rPr lang="en-US">
                <a:solidFill>
                  <a:prstClr val="black"/>
                </a:solidFill>
                <a:ea typeface="ＭＳ Ｐゴシック" pitchFamily="-111" charset="-128"/>
              </a:rPr>
              <a:t>. </a:t>
            </a:r>
          </a:p>
          <a:p>
            <a:pPr defTabSz="457200">
              <a:spcAft>
                <a:spcPts val="1200"/>
              </a:spcAft>
              <a:defRPr/>
            </a:pPr>
            <a:r>
              <a:rPr lang="en-US">
                <a:solidFill>
                  <a:prstClr val="black"/>
                </a:solidFill>
                <a:ea typeface="ＭＳ Ｐゴシック" pitchFamily="-111" charset="-128"/>
              </a:rPr>
              <a:t> </a:t>
            </a:r>
            <a:endParaRPr lang="en-US" sz="600" b="1">
              <a:solidFill>
                <a:prstClr val="black"/>
              </a:solidFill>
              <a:ea typeface="ＭＳ Ｐゴシック" pitchFamily="-111" charset="-128"/>
            </a:endParaRPr>
          </a:p>
        </p:txBody>
      </p:sp>
      <p:graphicFrame>
        <p:nvGraphicFramePr>
          <p:cNvPr id="13" name="Object 2"/>
          <p:cNvGraphicFramePr>
            <a:graphicFrameLocks noChangeAspect="1"/>
          </p:cNvGraphicFramePr>
          <p:nvPr/>
        </p:nvGraphicFramePr>
        <p:xfrm>
          <a:off x="749300" y="3640138"/>
          <a:ext cx="7246938" cy="657225"/>
        </p:xfrm>
        <a:graphic>
          <a:graphicData uri="http://schemas.openxmlformats.org/presentationml/2006/ole">
            <mc:AlternateContent xmlns:mc="http://schemas.openxmlformats.org/markup-compatibility/2006">
              <mc:Choice xmlns:v="urn:schemas-microsoft-com:vml" Requires="v">
                <p:oleObj spid="_x0000_s76814" name="Equation" r:id="rId3" imgW="4343400" imgH="393700" progId="Equation.3">
                  <p:embed/>
                </p:oleObj>
              </mc:Choice>
              <mc:Fallback>
                <p:oleObj name="Equation" r:id="rId3" imgW="4343400" imgH="3937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300" y="3640138"/>
                        <a:ext cx="7246938" cy="65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3"/>
          <p:cNvGraphicFramePr>
            <a:graphicFrameLocks noChangeAspect="1"/>
          </p:cNvGraphicFramePr>
          <p:nvPr/>
        </p:nvGraphicFramePr>
        <p:xfrm>
          <a:off x="1350963" y="4824413"/>
          <a:ext cx="6054725" cy="890587"/>
        </p:xfrm>
        <a:graphic>
          <a:graphicData uri="http://schemas.openxmlformats.org/presentationml/2006/ole">
            <mc:AlternateContent xmlns:mc="http://schemas.openxmlformats.org/markup-compatibility/2006">
              <mc:Choice xmlns:v="urn:schemas-microsoft-com:vml" Requires="v">
                <p:oleObj spid="_x0000_s76815" name="Equation" r:id="rId5" imgW="2768600" imgH="406400" progId="Equation.3">
                  <p:embed/>
                </p:oleObj>
              </mc:Choice>
              <mc:Fallback>
                <p:oleObj name="Equation" r:id="rId5" imgW="2768600" imgH="4064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50963" y="4824413"/>
                        <a:ext cx="6054725" cy="890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par>
                                <p:cTn id="13" presetID="10" presetClass="exit" presetSubtype="0" fill="hold" nodeType="withEffect">
                                  <p:stCondLst>
                                    <p:cond delay="0"/>
                                  </p:stCondLst>
                                  <p:childTnLst>
                                    <p:animEffect transition="out" filter="fade">
                                      <p:cBhvr>
                                        <p:cTn id="14" dur="1000"/>
                                        <p:tgtEl>
                                          <p:spTgt spid="9"/>
                                        </p:tgtEl>
                                      </p:cBhvr>
                                    </p:animEffect>
                                    <p:set>
                                      <p:cBhvr>
                                        <p:cTn id="15" dur="1" fill="hold">
                                          <p:stCondLst>
                                            <p:cond delay="999"/>
                                          </p:stCondLst>
                                        </p:cTn>
                                        <p:tgtEl>
                                          <p:spTgt spid="9"/>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1000"/>
                                        <p:tgtEl>
                                          <p:spTgt spid="13"/>
                                        </p:tgtEl>
                                      </p:cBhvr>
                                    </p:animEffect>
                                    <p:set>
                                      <p:cBhvr>
                                        <p:cTn id="18" dur="1" fill="hold">
                                          <p:stCondLst>
                                            <p:cond delay="999"/>
                                          </p:stCondLst>
                                        </p:cTn>
                                        <p:tgtEl>
                                          <p:spTgt spid="13"/>
                                        </p:tgtEl>
                                        <p:attrNameLst>
                                          <p:attrName>style.visibility</p:attrName>
                                        </p:attrNameLst>
                                      </p:cBhvr>
                                      <p:to>
                                        <p:strVal val="hidden"/>
                                      </p:to>
                                    </p:set>
                                  </p:childTnLst>
                                </p:cTn>
                              </p:par>
                              <p:par>
                                <p:cTn id="19" presetID="10" presetClass="exit" presetSubtype="0" fill="hold" grpId="0" nodeType="withEffect">
                                  <p:stCondLst>
                                    <p:cond delay="0"/>
                                  </p:stCondLst>
                                  <p:childTnLst>
                                    <p:animEffect transition="out" filter="fade">
                                      <p:cBhvr>
                                        <p:cTn id="20" dur="1000"/>
                                        <p:tgtEl>
                                          <p:spTgt spid="10"/>
                                        </p:tgtEl>
                                      </p:cBhvr>
                                    </p:animEffect>
                                    <p:set>
                                      <p:cBhvr>
                                        <p:cTn id="21" dur="1" fill="hold">
                                          <p:stCondLst>
                                            <p:cond delay="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idx="4294967295"/>
          </p:nvPr>
        </p:nvSpPr>
        <p:spPr/>
        <p:txBody>
          <a:bodyPr/>
          <a:lstStyle/>
          <a:p>
            <a:r>
              <a:rPr lang="en-US" altLang="en-US" sz="3200" b="1" smtClean="0">
                <a:solidFill>
                  <a:srgbClr val="AB3582"/>
                </a:solidFill>
                <a:latin typeface="Arial Narrow" panose="020B0606020202030204" pitchFamily="34" charset="0"/>
                <a:ea typeface="ＭＳ Ｐゴシック" panose="020B0600070205080204" pitchFamily="34" charset="-128"/>
              </a:rPr>
              <a:t>CHECK YOUR UNDERSTANDING</a:t>
            </a:r>
            <a:br>
              <a:rPr lang="en-US" altLang="en-US" sz="3200" b="1" smtClean="0">
                <a:solidFill>
                  <a:srgbClr val="AB3582"/>
                </a:solidFill>
                <a:latin typeface="Arial Narrow" panose="020B0606020202030204" pitchFamily="34" charset="0"/>
                <a:ea typeface="ＭＳ Ｐゴシック" panose="020B0600070205080204" pitchFamily="34" charset="-128"/>
              </a:rPr>
            </a:br>
            <a:r>
              <a:rPr lang="en-US" altLang="en-US" sz="3200" b="1" smtClean="0">
                <a:solidFill>
                  <a:srgbClr val="AB3582"/>
                </a:solidFill>
                <a:latin typeface="Arial Narrow" panose="020B0606020202030204" pitchFamily="34" charset="0"/>
                <a:ea typeface="ＭＳ Ｐゴシック" panose="020B0600070205080204" pitchFamily="34" charset="-128"/>
              </a:rPr>
              <a:t>page 64 (1-4)</a:t>
            </a:r>
          </a:p>
        </p:txBody>
      </p:sp>
      <p:sp>
        <p:nvSpPr>
          <p:cNvPr id="77827" name="Rectangle 3"/>
          <p:cNvSpPr>
            <a:spLocks noGrp="1"/>
          </p:cNvSpPr>
          <p:nvPr>
            <p:ph type="body" idx="4294967295"/>
          </p:nvPr>
        </p:nvSpPr>
        <p:spPr/>
        <p:txBody>
          <a:bodyPr/>
          <a:lstStyle/>
          <a:p>
            <a:pPr>
              <a:buFont typeface="Wingdings" panose="05000000000000000000" pitchFamily="2" charset="2"/>
              <a:buNone/>
            </a:pPr>
            <a:r>
              <a:rPr lang="en-US" altLang="en-US" smtClean="0">
                <a:ea typeface="ＭＳ Ｐゴシック" panose="020B0600070205080204" pitchFamily="34" charset="-128"/>
              </a:rPr>
              <a:t>Numerical Summaries with Technology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Vertical Text Placeholder 2"/>
          <p:cNvSpPr>
            <a:spLocks noGrp="1"/>
          </p:cNvSpPr>
          <p:nvPr>
            <p:ph type="body" orient="vert" idx="1"/>
          </p:nvPr>
        </p:nvSpPr>
        <p:spPr>
          <a:xfrm rot="16200000">
            <a:off x="3218657" y="-2007394"/>
            <a:ext cx="2179638" cy="7375525"/>
          </a:xfrm>
        </p:spPr>
        <p:txBody>
          <a:bodyPr/>
          <a:lstStyle/>
          <a:p>
            <a:pPr eaLnBrk="1" hangingPunct="1"/>
            <a:r>
              <a:rPr lang="en-US" altLang="en-US" b="1" smtClean="0">
                <a:solidFill>
                  <a:srgbClr val="000000"/>
                </a:solidFill>
                <a:ea typeface="ＭＳ Ｐゴシック" panose="020B0600070205080204" pitchFamily="34" charset="-128"/>
              </a:rPr>
              <a:t>Choosing Measures of Center and Spread</a:t>
            </a:r>
            <a:endParaRPr lang="en-US" altLang="en-US" smtClean="0">
              <a:solidFill>
                <a:srgbClr val="000000"/>
              </a:solidFill>
              <a:ea typeface="ＭＳ Ｐゴシック" panose="020B0600070205080204" pitchFamily="34" charset="-128"/>
            </a:endParaRPr>
          </a:p>
          <a:p>
            <a:pPr eaLnBrk="1" hangingPunct="1"/>
            <a:r>
              <a:rPr lang="en-US" altLang="en-US" smtClean="0">
                <a:solidFill>
                  <a:srgbClr val="000000"/>
                </a:solidFill>
                <a:ea typeface="ＭＳ Ｐゴシック" panose="020B0600070205080204" pitchFamily="34" charset="-128"/>
              </a:rPr>
              <a:t>We now have a choice between two descriptions for center and spread</a:t>
            </a:r>
          </a:p>
          <a:p>
            <a:pPr lvl="1" eaLnBrk="1" hangingPunct="1"/>
            <a:r>
              <a:rPr lang="en-US" altLang="en-US" sz="1800" smtClean="0">
                <a:solidFill>
                  <a:srgbClr val="000000"/>
                </a:solidFill>
                <a:ea typeface="ＭＳ Ｐゴシック" panose="020B0600070205080204" pitchFamily="34" charset="-128"/>
              </a:rPr>
              <a:t>Mean and Standard Deviation</a:t>
            </a:r>
          </a:p>
          <a:p>
            <a:pPr lvl="1" eaLnBrk="1" hangingPunct="1"/>
            <a:r>
              <a:rPr lang="en-US" altLang="en-US" sz="1800" smtClean="0">
                <a:solidFill>
                  <a:srgbClr val="000000"/>
                </a:solidFill>
                <a:ea typeface="ＭＳ Ｐゴシック" panose="020B0600070205080204" pitchFamily="34" charset="-128"/>
              </a:rPr>
              <a:t>Median and Interquartile Range</a:t>
            </a:r>
          </a:p>
        </p:txBody>
      </p:sp>
      <p:sp>
        <p:nvSpPr>
          <p:cNvPr id="4" name="TextBox 3"/>
          <p:cNvSpPr txBox="1"/>
          <p:nvPr/>
        </p:nvSpPr>
        <p:spPr>
          <a:xfrm>
            <a:off x="620713" y="2976563"/>
            <a:ext cx="7375525" cy="355441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defTabSz="457200">
              <a:defRPr/>
            </a:pPr>
            <a:endParaRPr lang="en-US" sz="2000" b="1">
              <a:solidFill>
                <a:srgbClr val="000000"/>
              </a:solidFill>
              <a:ea typeface="ＭＳ Ｐゴシック" pitchFamily="-111" charset="-128"/>
            </a:endParaRPr>
          </a:p>
          <a:p>
            <a:pPr defTabSz="457200">
              <a:spcAft>
                <a:spcPts val="1800"/>
              </a:spcAft>
              <a:buFont typeface="Arial" charset="0"/>
              <a:buChar char="•"/>
              <a:defRPr/>
            </a:pPr>
            <a:r>
              <a:rPr lang="en-US" sz="2000">
                <a:solidFill>
                  <a:srgbClr val="000000"/>
                </a:solidFill>
                <a:ea typeface="ＭＳ Ｐゴシック" pitchFamily="-111" charset="-128"/>
              </a:rPr>
              <a:t>The median and </a:t>
            </a:r>
            <a:r>
              <a:rPr lang="en-US" sz="2000" i="1">
                <a:solidFill>
                  <a:srgbClr val="000000"/>
                </a:solidFill>
                <a:ea typeface="ＭＳ Ｐゴシック" pitchFamily="-111" charset="-128"/>
              </a:rPr>
              <a:t>IQR </a:t>
            </a:r>
            <a:r>
              <a:rPr lang="en-US" sz="2000">
                <a:solidFill>
                  <a:srgbClr val="000000"/>
                </a:solidFill>
                <a:ea typeface="ＭＳ Ｐゴシック" pitchFamily="-111" charset="-128"/>
              </a:rPr>
              <a:t>are usually better than the mean and standard deviation for describing a skewed distribution or a distribution with outliers.</a:t>
            </a:r>
          </a:p>
          <a:p>
            <a:pPr defTabSz="457200">
              <a:spcAft>
                <a:spcPts val="1800"/>
              </a:spcAft>
              <a:buFont typeface="Arial" charset="0"/>
              <a:buChar char="•"/>
              <a:defRPr/>
            </a:pPr>
            <a:r>
              <a:rPr lang="en-US" sz="2000">
                <a:solidFill>
                  <a:srgbClr val="000000"/>
                </a:solidFill>
                <a:ea typeface="ＭＳ Ｐゴシック" pitchFamily="-111" charset="-128"/>
              </a:rPr>
              <a:t>Use mean and standard deviation only for reasonably symmetric distributions that don’t have outliers.</a:t>
            </a:r>
          </a:p>
          <a:p>
            <a:pPr defTabSz="457200">
              <a:spcAft>
                <a:spcPts val="1800"/>
              </a:spcAft>
              <a:buFont typeface="Arial" charset="0"/>
              <a:buChar char="•"/>
              <a:defRPr/>
            </a:pPr>
            <a:r>
              <a:rPr lang="en-US" sz="2000" b="1">
                <a:solidFill>
                  <a:srgbClr val="000000"/>
                </a:solidFill>
                <a:ea typeface="ＭＳ Ｐゴシック" pitchFamily="-111" charset="-128"/>
              </a:rPr>
              <a:t>NOTE: Numerical summaries do not fully describe the shape of a distribution.  </a:t>
            </a:r>
            <a:r>
              <a:rPr lang="en-US" sz="2000" b="1" i="1">
                <a:solidFill>
                  <a:srgbClr val="000000"/>
                </a:solidFill>
                <a:ea typeface="ＭＳ Ｐゴシック" pitchFamily="-111" charset="-128"/>
              </a:rPr>
              <a:t>ALWAYS  PLOT  YOUR  DATA!</a:t>
            </a:r>
            <a:endParaRPr lang="en-US" sz="2000" b="1">
              <a:solidFill>
                <a:srgbClr val="000000"/>
              </a:solidFill>
              <a:ea typeface="ＭＳ Ｐゴシック" pitchFamily="-111" charset="-128"/>
            </a:endParaRPr>
          </a:p>
          <a:p>
            <a:pPr defTabSz="457200">
              <a:spcAft>
                <a:spcPts val="1800"/>
              </a:spcAft>
              <a:buFont typeface="Arial" charset="0"/>
              <a:buChar char="•"/>
              <a:defRPr/>
            </a:pPr>
            <a:endParaRPr lang="en-US" sz="2000">
              <a:solidFill>
                <a:srgbClr val="000000"/>
              </a:solidFill>
              <a:ea typeface="ＭＳ Ｐゴシック" pitchFamily="-111" charset="-128"/>
            </a:endParaRPr>
          </a:p>
        </p:txBody>
      </p:sp>
      <p:sp>
        <p:nvSpPr>
          <p:cNvPr id="5" name="TextBox 4"/>
          <p:cNvSpPr txBox="1"/>
          <p:nvPr/>
        </p:nvSpPr>
        <p:spPr>
          <a:xfrm>
            <a:off x="792480" y="2770188"/>
            <a:ext cx="7040880" cy="369332"/>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defTabSz="457200" fontAlgn="auto">
              <a:spcBef>
                <a:spcPts val="0"/>
              </a:spcBef>
              <a:spcAft>
                <a:spcPts val="0"/>
              </a:spcAft>
              <a:defRPr/>
            </a:pPr>
            <a:r>
              <a:rPr lang="en-US" b="1" dirty="0">
                <a:solidFill>
                  <a:prstClr val="white"/>
                </a:solidFill>
              </a:rPr>
              <a:t>Choosing Measures of Center and Spread</a:t>
            </a:r>
          </a:p>
        </p:txBody>
      </p:sp>
      <p:sp>
        <p:nvSpPr>
          <p:cNvPr id="78855" name="Vertical Title 1"/>
          <p:cNvSpPr>
            <a:spLocks noGrp="1"/>
          </p:cNvSpPr>
          <p:nvPr>
            <p:ph type="title" orient="vert"/>
          </p:nvPr>
        </p:nvSpPr>
        <p:spPr>
          <a:xfrm>
            <a:off x="7996238" y="954088"/>
            <a:ext cx="681037" cy="5172075"/>
          </a:xfrm>
        </p:spPr>
        <p:txBody>
          <a:bodyPr/>
          <a:lstStyle/>
          <a:p>
            <a:pPr eaLnBrk="1" hangingPunct="1"/>
            <a:r>
              <a:rPr lang="en-US" altLang="en-US" sz="2400" smtClean="0">
                <a:solidFill>
                  <a:srgbClr val="E81F30"/>
                </a:solidFill>
                <a:ea typeface="ＭＳ Ｐゴシック" panose="020B0600070205080204" pitchFamily="34" charset="-128"/>
              </a:rPr>
              <a:t>Describing Quantitative Data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fade">
                                      <p:cBhvr>
                                        <p:cTn id="12" dur="1000"/>
                                        <p:tgtEl>
                                          <p:spTgt spid="4">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000"/>
                                        <p:tgtEl>
                                          <p:spTgt spid="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1000"/>
                                        <p:tgtEl>
                                          <p:spTgt spid="4">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5"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98475" y="484188"/>
            <a:ext cx="7681913" cy="1116012"/>
          </a:xfrm>
        </p:spPr>
        <p:txBody>
          <a:bodyPr/>
          <a:lstStyle/>
          <a:p>
            <a:pPr eaLnBrk="1" hangingPunct="1"/>
            <a:r>
              <a:rPr lang="en-US" altLang="en-US" sz="2800" b="1" smtClean="0">
                <a:solidFill>
                  <a:srgbClr val="E81F30"/>
                </a:solidFill>
                <a:ea typeface="ＭＳ Ｐゴシック" panose="020B0600070205080204" pitchFamily="34" charset="-128"/>
              </a:rPr>
              <a:t>Section 1.3</a:t>
            </a:r>
            <a:br>
              <a:rPr lang="en-US" altLang="en-US" sz="2800" b="1" smtClean="0">
                <a:solidFill>
                  <a:srgbClr val="E81F30"/>
                </a:solidFill>
                <a:ea typeface="ＭＳ Ｐゴシック" panose="020B0600070205080204" pitchFamily="34" charset="-128"/>
              </a:rPr>
            </a:br>
            <a:r>
              <a:rPr lang="en-US" altLang="en-US" sz="2400" b="1" smtClean="0">
                <a:solidFill>
                  <a:srgbClr val="E81F30"/>
                </a:solidFill>
                <a:ea typeface="ＭＳ Ｐゴシック" panose="020B0600070205080204" pitchFamily="34" charset="-128"/>
              </a:rPr>
              <a:t>Describing Quantitative Data with Numbers</a:t>
            </a:r>
            <a:endParaRPr lang="en-US" altLang="en-US" sz="2800" b="1" smtClean="0">
              <a:solidFill>
                <a:srgbClr val="E81F30"/>
              </a:solidFill>
              <a:ea typeface="ＭＳ Ｐゴシック" panose="020B0600070205080204" pitchFamily="34" charset="-128"/>
            </a:endParaRPr>
          </a:p>
        </p:txBody>
      </p:sp>
      <p:sp>
        <p:nvSpPr>
          <p:cNvPr id="67587" name="Content Placeholder 2"/>
          <p:cNvSpPr>
            <a:spLocks noGrp="1"/>
          </p:cNvSpPr>
          <p:nvPr>
            <p:ph sz="half" idx="2"/>
          </p:nvPr>
        </p:nvSpPr>
        <p:spPr>
          <a:xfrm>
            <a:off x="496888" y="2447925"/>
            <a:ext cx="8402637" cy="3678238"/>
          </a:xfrm>
        </p:spPr>
        <p:txBody>
          <a:bodyPr/>
          <a:lstStyle/>
          <a:p>
            <a:pPr eaLnBrk="1" hangingPunct="1">
              <a:spcAft>
                <a:spcPts val="2400"/>
              </a:spcAft>
              <a:buFont typeface="Wingdings" panose="05000000000000000000" pitchFamily="2" charset="2"/>
              <a:buNone/>
            </a:pPr>
            <a:r>
              <a:rPr lang="en-US" altLang="en-US" sz="2000" smtClean="0">
                <a:solidFill>
                  <a:srgbClr val="000000"/>
                </a:solidFill>
                <a:ea typeface="ＭＳ Ｐゴシック" panose="020B0600070205080204" pitchFamily="34" charset="-128"/>
              </a:rPr>
              <a:t>After this section, you should be able to…</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ea typeface="ＭＳ Ｐゴシック" panose="020B0600070205080204" pitchFamily="34" charset="-128"/>
              </a:rPr>
              <a:t>MEASURE center with the mean and median</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ea typeface="ＭＳ Ｐゴシック" panose="020B0600070205080204" pitchFamily="34" charset="-128"/>
              </a:rPr>
              <a:t>MEASURE spread with standard deviation and interquartile range</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ea typeface="ＭＳ Ｐゴシック" panose="020B0600070205080204" pitchFamily="34" charset="-128"/>
              </a:rPr>
              <a:t>IDENTIFY outliers</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ea typeface="ＭＳ Ｐゴシック" panose="020B0600070205080204" pitchFamily="34" charset="-128"/>
              </a:rPr>
              <a:t>CONSTRUCT a boxplot using the five-number summary</a:t>
            </a:r>
          </a:p>
          <a:p>
            <a:pPr lvl="1" eaLnBrk="1" hangingPunct="1">
              <a:spcAft>
                <a:spcPts val="1200"/>
              </a:spcAft>
              <a:buClr>
                <a:srgbClr val="E81F30"/>
              </a:buClr>
              <a:buFont typeface="Wingdings" panose="05000000000000000000" pitchFamily="2" charset="2"/>
              <a:buChar char="ü"/>
            </a:pPr>
            <a:r>
              <a:rPr lang="en-US" altLang="en-US" sz="2000" smtClean="0">
                <a:solidFill>
                  <a:srgbClr val="000000"/>
                </a:solidFill>
                <a:ea typeface="ＭＳ Ｐゴシック" panose="020B0600070205080204" pitchFamily="34" charset="-128"/>
              </a:rPr>
              <a:t>CALCULATE numerical summaries with technology</a:t>
            </a:r>
          </a:p>
        </p:txBody>
      </p:sp>
      <p:sp>
        <p:nvSpPr>
          <p:cNvPr id="5" name="Text Placeholder 4"/>
          <p:cNvSpPr>
            <a:spLocks noGrp="1"/>
          </p:cNvSpPr>
          <p:nvPr>
            <p:ph type="body" idx="1"/>
          </p:nvPr>
        </p:nvSpPr>
        <p:spPr>
          <a:xfrm>
            <a:off x="496888" y="2070100"/>
            <a:ext cx="7683500" cy="323850"/>
          </a:xfrm>
        </p:spPr>
        <p:txBody>
          <a:bodyPr/>
          <a:lstStyle/>
          <a:p>
            <a:pPr algn="l" eaLnBrk="1" hangingPunct="1">
              <a:spcBef>
                <a:spcPct val="0"/>
              </a:spcBef>
              <a:buFont typeface="Wingdings" pitchFamily="-111" charset="2"/>
              <a:buNone/>
              <a:defRPr/>
            </a:pPr>
            <a:r>
              <a:rPr lang="en-US" b="1" smtClean="0">
                <a:ea typeface="ＭＳ Ｐゴシック" pitchFamily="-111" charset="-128"/>
              </a:rPr>
              <a:t>Learning Objectives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Vertical Text Placeholder 2"/>
          <p:cNvSpPr>
            <a:spLocks noGrp="1"/>
          </p:cNvSpPr>
          <p:nvPr>
            <p:ph type="body" orient="vert" idx="1"/>
          </p:nvPr>
        </p:nvSpPr>
        <p:spPr>
          <a:xfrm rot="16200000">
            <a:off x="2688432" y="-1477169"/>
            <a:ext cx="3240088" cy="7375525"/>
          </a:xfrm>
        </p:spPr>
        <p:txBody>
          <a:bodyPr/>
          <a:lstStyle/>
          <a:p>
            <a:pPr eaLnBrk="1" hangingPunct="1"/>
            <a:r>
              <a:rPr lang="en-US" altLang="en-US" sz="2400" b="1" smtClean="0">
                <a:solidFill>
                  <a:srgbClr val="000000"/>
                </a:solidFill>
                <a:ea typeface="ＭＳ Ｐゴシック" panose="020B0600070205080204" pitchFamily="34" charset="-128"/>
              </a:rPr>
              <a:t>The Five-Number Summary</a:t>
            </a:r>
          </a:p>
          <a:p>
            <a:pPr eaLnBrk="1" hangingPunct="1"/>
            <a:endParaRPr lang="en-US" altLang="en-US" sz="100" b="1" smtClean="0">
              <a:solidFill>
                <a:srgbClr val="000000"/>
              </a:solidFill>
              <a:ea typeface="ＭＳ Ｐゴシック" panose="020B0600070205080204" pitchFamily="34" charset="-128"/>
            </a:endParaRPr>
          </a:p>
          <a:p>
            <a:pPr eaLnBrk="1" hangingPunct="1"/>
            <a:r>
              <a:rPr lang="en-US" altLang="en-US" smtClean="0">
                <a:solidFill>
                  <a:srgbClr val="000000"/>
                </a:solidFill>
                <a:ea typeface="ＭＳ Ｐゴシック" panose="020B0600070205080204" pitchFamily="34" charset="-128"/>
              </a:rPr>
              <a:t>The minimum and maximum values alone tell us little about the distribution as a whole.  Likewise, the median and quartiles tell us little about the tails of a distribution.  </a:t>
            </a:r>
          </a:p>
          <a:p>
            <a:pPr eaLnBrk="1" hangingPunct="1"/>
            <a:r>
              <a:rPr lang="en-US" altLang="en-US" smtClean="0">
                <a:solidFill>
                  <a:srgbClr val="000000"/>
                </a:solidFill>
                <a:ea typeface="ＭＳ Ｐゴシック" panose="020B0600070205080204" pitchFamily="34" charset="-128"/>
              </a:rPr>
              <a:t>To get a quick summary of both center and spread, combine all five numbers.</a:t>
            </a:r>
          </a:p>
          <a:p>
            <a:pPr eaLnBrk="1" hangingPunct="1"/>
            <a:endParaRPr lang="en-US" altLang="en-US" sz="2400" smtClean="0">
              <a:solidFill>
                <a:srgbClr val="000000"/>
              </a:solidFill>
              <a:ea typeface="ＭＳ Ｐゴシック" panose="020B0600070205080204" pitchFamily="34" charset="-128"/>
            </a:endParaRPr>
          </a:p>
          <a:p>
            <a:pPr eaLnBrk="1" hangingPunct="1"/>
            <a:endParaRPr lang="en-US" altLang="en-US" smtClean="0">
              <a:solidFill>
                <a:srgbClr val="000000"/>
              </a:solidFill>
              <a:ea typeface="ＭＳ Ｐゴシック" panose="020B0600070205080204" pitchFamily="34" charset="-128"/>
            </a:endParaRPr>
          </a:p>
        </p:txBody>
      </p:sp>
      <p:sp>
        <p:nvSpPr>
          <p:cNvPr id="69635" name="Vertical Title 1"/>
          <p:cNvSpPr txBox="1">
            <a:spLocks/>
          </p:cNvSpPr>
          <p:nvPr/>
        </p:nvSpPr>
        <p:spPr bwMode="auto">
          <a:xfrm>
            <a:off x="7996238" y="954088"/>
            <a:ext cx="681037" cy="517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lstStyle>
            <a:lvl1pPr eaLnBrk="0" hangingPunct="0">
              <a:spcBef>
                <a:spcPts val="20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1pPr>
            <a:lvl2pPr marL="742950" indent="-285750" eaLnBrk="0" hangingPunct="0">
              <a:spcBef>
                <a:spcPts val="600"/>
              </a:spcBef>
              <a:buClr>
                <a:srgbClr val="C7EEEC"/>
              </a:buClr>
              <a:buSzPct val="75000"/>
              <a:buFont typeface="Wingdings" panose="05000000000000000000" pitchFamily="2" charset="2"/>
              <a:buChar char="n"/>
              <a:defRPr sz="2800">
                <a:solidFill>
                  <a:srgbClr val="595959"/>
                </a:solidFill>
                <a:latin typeface="Arial" panose="020B0604020202020204" pitchFamily="34" charset="0"/>
                <a:ea typeface="ＭＳ Ｐゴシック" panose="020B0600070205080204" pitchFamily="34" charset="-128"/>
              </a:defRPr>
            </a:lvl2pPr>
            <a:lvl3pPr marL="1143000" indent="-228600" eaLnBrk="0" hangingPunct="0">
              <a:spcBef>
                <a:spcPts val="600"/>
              </a:spcBef>
              <a:buClr>
                <a:schemeClr val="accent1"/>
              </a:buClr>
              <a:buSzPct val="75000"/>
              <a:buFont typeface="Wingdings" panose="05000000000000000000" pitchFamily="2" charset="2"/>
              <a:buChar char="n"/>
              <a:defRPr sz="2400">
                <a:solidFill>
                  <a:srgbClr val="595959"/>
                </a:solidFill>
                <a:latin typeface="Arial" panose="020B0604020202020204" pitchFamily="34" charset="0"/>
                <a:ea typeface="ＭＳ Ｐゴシック" panose="020B0600070205080204" pitchFamily="34" charset="-128"/>
              </a:defRPr>
            </a:lvl3pPr>
            <a:lvl4pPr marL="1600200" indent="-228600" eaLnBrk="0" hangingPunct="0">
              <a:spcBef>
                <a:spcPts val="600"/>
              </a:spcBef>
              <a:buClr>
                <a:srgbClr val="C7EEEC"/>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4pPr>
            <a:lvl5pPr marL="2057400" indent="-228600" eaLnBrk="0" hangingPunct="0">
              <a:spcBef>
                <a:spcPts val="6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5pPr>
            <a:lvl6pPr marL="2514600" indent="-2286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6pPr>
            <a:lvl7pPr marL="2971800" indent="-2286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7pPr>
            <a:lvl8pPr marL="3429000" indent="-2286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8pPr>
            <a:lvl9pPr marL="3886200" indent="-2286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r>
              <a:rPr lang="en-US" altLang="en-US" sz="2400">
                <a:solidFill>
                  <a:srgbClr val="E81F30"/>
                </a:solidFill>
                <a:latin typeface="Rockwell" panose="02060603020205020403" pitchFamily="18" charset="0"/>
              </a:rPr>
              <a:t>Describing Quantitative Data</a:t>
            </a:r>
          </a:p>
        </p:txBody>
      </p:sp>
      <p:sp>
        <p:nvSpPr>
          <p:cNvPr id="13" name="TextBox 12"/>
          <p:cNvSpPr txBox="1"/>
          <p:nvPr/>
        </p:nvSpPr>
        <p:spPr>
          <a:xfrm>
            <a:off x="749300" y="3852863"/>
            <a:ext cx="7400925" cy="264636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defTabSz="457200">
              <a:defRPr/>
            </a:pPr>
            <a:r>
              <a:rPr lang="en-US" sz="2000" b="1" u="sng" dirty="0">
                <a:solidFill>
                  <a:srgbClr val="E81F30"/>
                </a:solidFill>
                <a:ea typeface="ＭＳ Ｐゴシック" pitchFamily="-111" charset="-128"/>
              </a:rPr>
              <a:t>Definition:</a:t>
            </a:r>
          </a:p>
          <a:p>
            <a:pPr defTabSz="457200">
              <a:defRPr/>
            </a:pPr>
            <a:endParaRPr lang="en-US" sz="600" b="1" u="sng" dirty="0">
              <a:solidFill>
                <a:srgbClr val="E81F30"/>
              </a:solidFill>
              <a:ea typeface="ＭＳ Ｐゴシック" pitchFamily="-111" charset="-128"/>
            </a:endParaRPr>
          </a:p>
          <a:p>
            <a:pPr defTabSz="457200">
              <a:spcAft>
                <a:spcPts val="1200"/>
              </a:spcAft>
              <a:defRPr/>
            </a:pPr>
            <a:r>
              <a:rPr lang="en-US" sz="2000" dirty="0">
                <a:solidFill>
                  <a:prstClr val="black"/>
                </a:solidFill>
                <a:ea typeface="ＭＳ Ｐゴシック" pitchFamily="-111" charset="-128"/>
              </a:rPr>
              <a:t>The </a:t>
            </a:r>
            <a:r>
              <a:rPr lang="en-US" sz="2000" b="1" dirty="0">
                <a:solidFill>
                  <a:prstClr val="black"/>
                </a:solidFill>
                <a:ea typeface="ＭＳ Ｐゴシック" pitchFamily="-111" charset="-128"/>
              </a:rPr>
              <a:t>five-number summary</a:t>
            </a:r>
            <a:r>
              <a:rPr lang="en-US" sz="2000" dirty="0">
                <a:solidFill>
                  <a:prstClr val="black"/>
                </a:solidFill>
                <a:ea typeface="ＭＳ Ｐゴシック" pitchFamily="-111" charset="-128"/>
              </a:rPr>
              <a:t> of a distribution consists of the </a:t>
            </a:r>
            <a:r>
              <a:rPr lang="en-US" sz="2000" dirty="0" err="1">
                <a:solidFill>
                  <a:prstClr val="black"/>
                </a:solidFill>
                <a:ea typeface="ＭＳ Ｐゴシック" pitchFamily="-111" charset="-128"/>
              </a:rPr>
              <a:t>miniumum</a:t>
            </a:r>
            <a:r>
              <a:rPr lang="en-US" sz="2000" dirty="0">
                <a:solidFill>
                  <a:prstClr val="black"/>
                </a:solidFill>
                <a:ea typeface="ＭＳ Ｐゴシック" pitchFamily="-111" charset="-128"/>
              </a:rPr>
              <a:t> observation, the first quartile, the median, the third quartile, and the maximum observation, written in order from smallest to largest.</a:t>
            </a:r>
          </a:p>
          <a:p>
            <a:pPr algn="ctr" defTabSz="457200">
              <a:spcAft>
                <a:spcPts val="1200"/>
              </a:spcAft>
              <a:defRPr/>
            </a:pPr>
            <a:r>
              <a:rPr lang="en-US" sz="2000" b="1" i="1" dirty="0">
                <a:solidFill>
                  <a:prstClr val="black"/>
                </a:solidFill>
                <a:ea typeface="ＭＳ Ｐゴシック" pitchFamily="-111" charset="-128"/>
              </a:rPr>
              <a:t>Minimum     Q</a:t>
            </a:r>
            <a:r>
              <a:rPr lang="en-US" sz="2000" b="1" i="1" baseline="-25000" dirty="0">
                <a:solidFill>
                  <a:prstClr val="black"/>
                </a:solidFill>
                <a:ea typeface="ＭＳ Ｐゴシック" pitchFamily="-111" charset="-128"/>
              </a:rPr>
              <a:t>1</a:t>
            </a:r>
            <a:r>
              <a:rPr lang="en-US" sz="2000" b="1" i="1" dirty="0">
                <a:solidFill>
                  <a:prstClr val="black"/>
                </a:solidFill>
                <a:ea typeface="ＭＳ Ｐゴシック" pitchFamily="-111" charset="-128"/>
              </a:rPr>
              <a:t>     M     Q</a:t>
            </a:r>
            <a:r>
              <a:rPr lang="en-US" sz="2000" b="1" i="1" baseline="-25000" dirty="0">
                <a:solidFill>
                  <a:prstClr val="black"/>
                </a:solidFill>
                <a:ea typeface="ＭＳ Ｐゴシック" pitchFamily="-111" charset="-128"/>
              </a:rPr>
              <a:t>3</a:t>
            </a:r>
            <a:r>
              <a:rPr lang="en-US" sz="2000" b="1" i="1" dirty="0">
                <a:solidFill>
                  <a:prstClr val="black"/>
                </a:solidFill>
                <a:ea typeface="ＭＳ Ｐゴシック" pitchFamily="-111" charset="-128"/>
              </a:rPr>
              <a:t>     Maximum</a:t>
            </a:r>
          </a:p>
          <a:p>
            <a:pPr defTabSz="457200">
              <a:spcAft>
                <a:spcPts val="1200"/>
              </a:spcAft>
              <a:defRPr/>
            </a:pPr>
            <a:r>
              <a:rPr lang="en-US" sz="2000" dirty="0">
                <a:solidFill>
                  <a:prstClr val="black"/>
                </a:solidFill>
                <a:ea typeface="ＭＳ Ｐゴシック" pitchFamily="-111" charset="-128"/>
              </a:rPr>
              <a:t>  </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idx="4294967295"/>
          </p:nvPr>
        </p:nvSpPr>
        <p:spPr>
          <a:xfrm>
            <a:off x="533400" y="228600"/>
            <a:ext cx="7556500" cy="658813"/>
          </a:xfrm>
        </p:spPr>
        <p:txBody>
          <a:bodyPr/>
          <a:lstStyle/>
          <a:p>
            <a:r>
              <a:rPr lang="en-US" altLang="en-US" sz="3200" b="1" smtClean="0">
                <a:solidFill>
                  <a:srgbClr val="AB3582"/>
                </a:solidFill>
                <a:latin typeface="Arial Narrow" panose="020B0606020202030204" pitchFamily="34" charset="0"/>
                <a:ea typeface="ＭＳ Ｐゴシック" panose="020B0600070205080204" pitchFamily="34" charset="-128"/>
              </a:rPr>
              <a:t>Example</a:t>
            </a:r>
            <a:br>
              <a:rPr lang="en-US" altLang="en-US" sz="3200" b="1" smtClean="0">
                <a:solidFill>
                  <a:srgbClr val="AB3582"/>
                </a:solidFill>
                <a:latin typeface="Arial Narrow" panose="020B0606020202030204" pitchFamily="34" charset="0"/>
                <a:ea typeface="ＭＳ Ｐゴシック" panose="020B0600070205080204" pitchFamily="34" charset="-128"/>
              </a:rPr>
            </a:br>
            <a:endParaRPr lang="en-US" altLang="en-US" sz="3200" b="1" smtClean="0">
              <a:solidFill>
                <a:srgbClr val="AB3582"/>
              </a:solidFill>
              <a:latin typeface="Arial Narrow" panose="020B0606020202030204" pitchFamily="34" charset="0"/>
              <a:ea typeface="ＭＳ Ｐゴシック" panose="020B0600070205080204" pitchFamily="34" charset="-128"/>
            </a:endParaRPr>
          </a:p>
        </p:txBody>
      </p:sp>
      <p:sp>
        <p:nvSpPr>
          <p:cNvPr id="70659" name="Rectangle 3"/>
          <p:cNvSpPr>
            <a:spLocks noGrp="1"/>
          </p:cNvSpPr>
          <p:nvPr>
            <p:ph type="body" idx="4294967295"/>
          </p:nvPr>
        </p:nvSpPr>
        <p:spPr>
          <a:xfrm>
            <a:off x="498475" y="4419600"/>
            <a:ext cx="7556500" cy="1706563"/>
          </a:xfrm>
        </p:spPr>
        <p:txBody>
          <a:bodyPr/>
          <a:lstStyle/>
          <a:p>
            <a:pPr>
              <a:buFont typeface="Wingdings" panose="05000000000000000000" pitchFamily="2" charset="2"/>
              <a:buNone/>
            </a:pPr>
            <a:r>
              <a:rPr lang="en-US" altLang="en-US" sz="2800" smtClean="0">
                <a:ea typeface="ＭＳ Ｐゴシック" panose="020B0600070205080204" pitchFamily="34" charset="-128"/>
              </a:rPr>
              <a:t>Calculate the 5-number summary</a:t>
            </a:r>
          </a:p>
        </p:txBody>
      </p:sp>
      <p:pic>
        <p:nvPicPr>
          <p:cNvPr id="70660" name="Picture 5" descr="F1.UN49.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066800"/>
            <a:ext cx="416083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Vertical Text Placeholder 2"/>
          <p:cNvSpPr>
            <a:spLocks noGrp="1"/>
          </p:cNvSpPr>
          <p:nvPr>
            <p:ph type="body" orient="vert" idx="1"/>
          </p:nvPr>
        </p:nvSpPr>
        <p:spPr>
          <a:xfrm rot="16200000">
            <a:off x="3218657" y="-2007394"/>
            <a:ext cx="2179638" cy="7375525"/>
          </a:xfrm>
        </p:spPr>
        <p:txBody>
          <a:bodyPr/>
          <a:lstStyle/>
          <a:p>
            <a:pPr eaLnBrk="1" hangingPunct="1"/>
            <a:r>
              <a:rPr lang="en-US" altLang="en-US" b="1" smtClean="0">
                <a:solidFill>
                  <a:srgbClr val="000000"/>
                </a:solidFill>
                <a:ea typeface="ＭＳ Ｐゴシック" panose="020B0600070205080204" pitchFamily="34" charset="-128"/>
              </a:rPr>
              <a:t>Boxplots (Box-and-Whisker Plots)</a:t>
            </a:r>
            <a:endParaRPr lang="en-US" altLang="en-US" smtClean="0">
              <a:solidFill>
                <a:srgbClr val="000000"/>
              </a:solidFill>
              <a:ea typeface="ＭＳ Ｐゴシック" panose="020B0600070205080204" pitchFamily="34" charset="-128"/>
            </a:endParaRPr>
          </a:p>
          <a:p>
            <a:pPr eaLnBrk="1" hangingPunct="1"/>
            <a:r>
              <a:rPr lang="en-US" altLang="en-US" smtClean="0">
                <a:solidFill>
                  <a:srgbClr val="000000"/>
                </a:solidFill>
                <a:ea typeface="ＭＳ Ｐゴシック" panose="020B0600070205080204" pitchFamily="34" charset="-128"/>
              </a:rPr>
              <a:t>The five-number summary divides the distribution roughly into quarters. This leads to a new way to display quantitative data, the </a:t>
            </a:r>
            <a:r>
              <a:rPr lang="en-US" altLang="en-US" b="1" smtClean="0">
                <a:solidFill>
                  <a:srgbClr val="000000"/>
                </a:solidFill>
                <a:ea typeface="ＭＳ Ｐゴシック" panose="020B0600070205080204" pitchFamily="34" charset="-128"/>
              </a:rPr>
              <a:t>boxplot</a:t>
            </a:r>
            <a:r>
              <a:rPr lang="en-US" altLang="en-US" smtClean="0">
                <a:solidFill>
                  <a:srgbClr val="000000"/>
                </a:solidFill>
                <a:ea typeface="ＭＳ Ｐゴシック" panose="020B0600070205080204" pitchFamily="34" charset="-128"/>
              </a:rPr>
              <a:t>.</a:t>
            </a:r>
          </a:p>
        </p:txBody>
      </p:sp>
      <p:sp>
        <p:nvSpPr>
          <p:cNvPr id="4" name="TextBox 3"/>
          <p:cNvSpPr txBox="1"/>
          <p:nvPr/>
        </p:nvSpPr>
        <p:spPr>
          <a:xfrm>
            <a:off x="620713" y="2613025"/>
            <a:ext cx="7375525" cy="434022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defTabSz="457200">
              <a:defRPr/>
            </a:pPr>
            <a:endParaRPr lang="en-US" sz="2400" b="1" dirty="0">
              <a:solidFill>
                <a:srgbClr val="000000"/>
              </a:solidFill>
              <a:ea typeface="ＭＳ Ｐゴシック" pitchFamily="-111" charset="-128"/>
            </a:endParaRPr>
          </a:p>
          <a:p>
            <a:pPr defTabSz="457200">
              <a:spcAft>
                <a:spcPts val="1800"/>
              </a:spcAft>
              <a:buFont typeface="Arial" charset="0"/>
              <a:buChar char="•"/>
              <a:defRPr/>
            </a:pPr>
            <a:r>
              <a:rPr lang="en-US" sz="2400" dirty="0">
                <a:solidFill>
                  <a:srgbClr val="000000"/>
                </a:solidFill>
                <a:ea typeface="ＭＳ Ｐゴシック" pitchFamily="-111" charset="-128"/>
              </a:rPr>
              <a:t>Draw and label a number line that includes the range of the distribution.</a:t>
            </a:r>
          </a:p>
          <a:p>
            <a:pPr defTabSz="457200">
              <a:spcAft>
                <a:spcPts val="1800"/>
              </a:spcAft>
              <a:buFont typeface="Arial" charset="0"/>
              <a:buChar char="•"/>
              <a:defRPr/>
            </a:pPr>
            <a:r>
              <a:rPr lang="en-US" sz="2400" dirty="0">
                <a:solidFill>
                  <a:srgbClr val="000000"/>
                </a:solidFill>
                <a:ea typeface="ＭＳ Ｐゴシック" pitchFamily="-111" charset="-128"/>
              </a:rPr>
              <a:t>Draw a central box from </a:t>
            </a:r>
            <a:r>
              <a:rPr lang="en-US" sz="2400" i="1" dirty="0">
                <a:solidFill>
                  <a:srgbClr val="000000"/>
                </a:solidFill>
                <a:ea typeface="ＭＳ Ｐゴシック" pitchFamily="-111" charset="-128"/>
              </a:rPr>
              <a:t>Q</a:t>
            </a:r>
            <a:r>
              <a:rPr lang="en-US" sz="2400" i="1" baseline="-25000" dirty="0">
                <a:solidFill>
                  <a:srgbClr val="000000"/>
                </a:solidFill>
                <a:ea typeface="ＭＳ Ｐゴシック" pitchFamily="-111" charset="-128"/>
              </a:rPr>
              <a:t>1</a:t>
            </a:r>
            <a:r>
              <a:rPr lang="en-US" sz="2400" i="1" dirty="0">
                <a:solidFill>
                  <a:srgbClr val="000000"/>
                </a:solidFill>
                <a:ea typeface="ＭＳ Ｐゴシック" pitchFamily="-111" charset="-128"/>
              </a:rPr>
              <a:t> </a:t>
            </a:r>
            <a:r>
              <a:rPr lang="en-US" sz="2400" dirty="0">
                <a:solidFill>
                  <a:srgbClr val="000000"/>
                </a:solidFill>
                <a:ea typeface="ＭＳ Ｐゴシック" pitchFamily="-111" charset="-128"/>
              </a:rPr>
              <a:t>to </a:t>
            </a:r>
            <a:r>
              <a:rPr lang="en-US" sz="2400" i="1" dirty="0">
                <a:solidFill>
                  <a:srgbClr val="000000"/>
                </a:solidFill>
                <a:ea typeface="ＭＳ Ｐゴシック" pitchFamily="-111" charset="-128"/>
              </a:rPr>
              <a:t>Q</a:t>
            </a:r>
            <a:r>
              <a:rPr lang="en-US" sz="2400" i="1" baseline="-25000" dirty="0">
                <a:solidFill>
                  <a:srgbClr val="000000"/>
                </a:solidFill>
                <a:ea typeface="ＭＳ Ｐゴシック" pitchFamily="-111" charset="-128"/>
              </a:rPr>
              <a:t>3</a:t>
            </a:r>
            <a:r>
              <a:rPr lang="en-US" sz="2400" dirty="0">
                <a:solidFill>
                  <a:srgbClr val="000000"/>
                </a:solidFill>
                <a:ea typeface="ＭＳ Ｐゴシック" pitchFamily="-111" charset="-128"/>
              </a:rPr>
              <a:t>.</a:t>
            </a:r>
          </a:p>
          <a:p>
            <a:pPr defTabSz="457200">
              <a:spcAft>
                <a:spcPts val="1800"/>
              </a:spcAft>
              <a:buFont typeface="Arial" charset="0"/>
              <a:buChar char="•"/>
              <a:defRPr/>
            </a:pPr>
            <a:r>
              <a:rPr lang="en-US" sz="2400" dirty="0">
                <a:solidFill>
                  <a:srgbClr val="000000"/>
                </a:solidFill>
                <a:ea typeface="ＭＳ Ｐゴシック" pitchFamily="-111" charset="-128"/>
              </a:rPr>
              <a:t>Note the median </a:t>
            </a:r>
            <a:r>
              <a:rPr lang="en-US" sz="2400" i="1" dirty="0">
                <a:solidFill>
                  <a:srgbClr val="000000"/>
                </a:solidFill>
                <a:ea typeface="ＭＳ Ｐゴシック" pitchFamily="-111" charset="-128"/>
              </a:rPr>
              <a:t>M </a:t>
            </a:r>
            <a:r>
              <a:rPr lang="en-US" sz="2400" dirty="0">
                <a:solidFill>
                  <a:srgbClr val="000000"/>
                </a:solidFill>
                <a:ea typeface="ＭＳ Ｐゴシック" pitchFamily="-111" charset="-128"/>
              </a:rPr>
              <a:t>inside the box.</a:t>
            </a:r>
          </a:p>
          <a:p>
            <a:pPr defTabSz="457200">
              <a:spcAft>
                <a:spcPts val="1800"/>
              </a:spcAft>
              <a:buFont typeface="Arial" charset="0"/>
              <a:buChar char="•"/>
              <a:defRPr/>
            </a:pPr>
            <a:r>
              <a:rPr lang="en-US" sz="2400" dirty="0">
                <a:solidFill>
                  <a:srgbClr val="000000"/>
                </a:solidFill>
                <a:ea typeface="ＭＳ Ｐゴシック" pitchFamily="-111" charset="-128"/>
              </a:rPr>
              <a:t>Extend lines (whiskers) from the box out to the minimum and maximum values that are not outliers.  </a:t>
            </a:r>
            <a:r>
              <a:rPr lang="en-US" sz="2400" b="1" dirty="0">
                <a:solidFill>
                  <a:srgbClr val="000000"/>
                </a:solidFill>
                <a:ea typeface="ＭＳ Ｐゴシック" pitchFamily="-111" charset="-128"/>
              </a:rPr>
              <a:t>Place a dot for outliers</a:t>
            </a:r>
          </a:p>
          <a:p>
            <a:pPr defTabSz="457200">
              <a:spcAft>
                <a:spcPts val="1800"/>
              </a:spcAft>
              <a:defRPr/>
            </a:pPr>
            <a:endParaRPr lang="en-US" sz="2400" dirty="0">
              <a:solidFill>
                <a:srgbClr val="000000"/>
              </a:solidFill>
              <a:ea typeface="ＭＳ Ｐゴシック" pitchFamily="-111" charset="-128"/>
            </a:endParaRPr>
          </a:p>
        </p:txBody>
      </p:sp>
      <p:sp>
        <p:nvSpPr>
          <p:cNvPr id="5" name="TextBox 4"/>
          <p:cNvSpPr txBox="1"/>
          <p:nvPr/>
        </p:nvSpPr>
        <p:spPr>
          <a:xfrm>
            <a:off x="792480" y="2407328"/>
            <a:ext cx="7040880" cy="400110"/>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defTabSz="457200" fontAlgn="auto">
              <a:spcBef>
                <a:spcPts val="0"/>
              </a:spcBef>
              <a:spcAft>
                <a:spcPts val="0"/>
              </a:spcAft>
              <a:defRPr/>
            </a:pPr>
            <a:r>
              <a:rPr lang="en-US" sz="2000" b="1" dirty="0">
                <a:solidFill>
                  <a:prstClr val="white"/>
                </a:solidFill>
              </a:rPr>
              <a:t>How to Make a </a:t>
            </a:r>
            <a:r>
              <a:rPr lang="en-US" sz="2000" b="1" dirty="0" err="1">
                <a:solidFill>
                  <a:prstClr val="white"/>
                </a:solidFill>
              </a:rPr>
              <a:t>Boxplot</a:t>
            </a:r>
            <a:endParaRPr lang="en-US" sz="2000" b="1" dirty="0">
              <a:solidFill>
                <a:prstClr val="white"/>
              </a:solidFill>
            </a:endParaRPr>
          </a:p>
        </p:txBody>
      </p:sp>
      <p:sp>
        <p:nvSpPr>
          <p:cNvPr id="71687" name="Vertical Title 1"/>
          <p:cNvSpPr>
            <a:spLocks noGrp="1"/>
          </p:cNvSpPr>
          <p:nvPr>
            <p:ph type="title" orient="vert"/>
          </p:nvPr>
        </p:nvSpPr>
        <p:spPr>
          <a:xfrm>
            <a:off x="7996238" y="954088"/>
            <a:ext cx="681037" cy="5172075"/>
          </a:xfrm>
        </p:spPr>
        <p:txBody>
          <a:bodyPr/>
          <a:lstStyle/>
          <a:p>
            <a:pPr eaLnBrk="1" hangingPunct="1"/>
            <a:r>
              <a:rPr lang="en-US" altLang="en-US" sz="2400" smtClean="0">
                <a:solidFill>
                  <a:srgbClr val="E81F30"/>
                </a:solidFill>
                <a:ea typeface="ＭＳ Ｐゴシック" panose="020B0600070205080204" pitchFamily="34" charset="-128"/>
              </a:rPr>
              <a:t>Describing Quantitative Data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fade">
                                      <p:cBhvr>
                                        <p:cTn id="12" dur="1000"/>
                                        <p:tgtEl>
                                          <p:spTgt spid="4">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000"/>
                                        <p:tgtEl>
                                          <p:spTgt spid="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1000"/>
                                        <p:tgtEl>
                                          <p:spTgt spid="4">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1000"/>
                                        <p:tgtEl>
                                          <p:spTgt spid="4">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5"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65"/>
          <p:cNvPicPr>
            <a:picLocks noChangeAspect="1"/>
          </p:cNvPicPr>
          <p:nvPr/>
        </p:nvPicPr>
        <p:blipFill>
          <a:blip r:embed="rId2">
            <a:extLst>
              <a:ext uri="{28A0092B-C50C-407E-A947-70E740481C1C}">
                <a14:useLocalDpi xmlns:a14="http://schemas.microsoft.com/office/drawing/2010/main" val="0"/>
              </a:ext>
            </a:extLst>
          </a:blip>
          <a:srcRect l="9210" t="23572" r="2206"/>
          <a:stretch>
            <a:fillRect/>
          </a:stretch>
        </p:blipFill>
        <p:spPr bwMode="auto">
          <a:xfrm>
            <a:off x="350838" y="4814888"/>
            <a:ext cx="7675562"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7" name="Vertical Title 1"/>
          <p:cNvSpPr>
            <a:spLocks noGrp="1"/>
          </p:cNvSpPr>
          <p:nvPr>
            <p:ph type="title" orient="vert"/>
          </p:nvPr>
        </p:nvSpPr>
        <p:spPr>
          <a:xfrm>
            <a:off x="7989888" y="954088"/>
            <a:ext cx="681037" cy="5172075"/>
          </a:xfrm>
        </p:spPr>
        <p:txBody>
          <a:bodyPr/>
          <a:lstStyle/>
          <a:p>
            <a:pPr eaLnBrk="1" hangingPunct="1"/>
            <a:r>
              <a:rPr lang="en-US" altLang="en-US" sz="2400" smtClean="0">
                <a:solidFill>
                  <a:srgbClr val="E81F30"/>
                </a:solidFill>
                <a:ea typeface="ＭＳ Ｐゴシック" panose="020B0600070205080204" pitchFamily="34" charset="-128"/>
              </a:rPr>
              <a:t>Describing Quantitative Data</a:t>
            </a:r>
          </a:p>
        </p:txBody>
      </p:sp>
      <p:sp>
        <p:nvSpPr>
          <p:cNvPr id="72708" name="Vertical Text Placeholder 2"/>
          <p:cNvSpPr>
            <a:spLocks noGrp="1"/>
          </p:cNvSpPr>
          <p:nvPr>
            <p:ph type="body" orient="vert" idx="1"/>
          </p:nvPr>
        </p:nvSpPr>
        <p:spPr>
          <a:xfrm rot="16200000">
            <a:off x="3218657" y="-2237581"/>
            <a:ext cx="2179637" cy="7375525"/>
          </a:xfrm>
        </p:spPr>
        <p:txBody>
          <a:bodyPr/>
          <a:lstStyle/>
          <a:p>
            <a:pPr eaLnBrk="1" hangingPunct="1"/>
            <a:r>
              <a:rPr lang="en-US" altLang="en-US" sz="2400" b="1" smtClean="0">
                <a:solidFill>
                  <a:srgbClr val="000000"/>
                </a:solidFill>
                <a:ea typeface="ＭＳ Ｐゴシック" panose="020B0600070205080204" pitchFamily="34" charset="-128"/>
              </a:rPr>
              <a:t>Construct a Boxplot</a:t>
            </a:r>
          </a:p>
          <a:p>
            <a:pPr lvl="1" eaLnBrk="1" hangingPunct="1"/>
            <a:endParaRPr lang="en-US" altLang="en-US" sz="2000" smtClean="0">
              <a:solidFill>
                <a:srgbClr val="000000"/>
              </a:solidFill>
              <a:ea typeface="ＭＳ Ｐゴシック" panose="020B0600070205080204" pitchFamily="34" charset="-128"/>
            </a:endParaRPr>
          </a:p>
          <a:p>
            <a:pPr lvl="1" eaLnBrk="1" hangingPunct="1"/>
            <a:r>
              <a:rPr lang="en-US" altLang="en-US" sz="2000" smtClean="0">
                <a:solidFill>
                  <a:srgbClr val="000000"/>
                </a:solidFill>
                <a:ea typeface="ＭＳ Ｐゴシック" panose="020B0600070205080204" pitchFamily="34" charset="-128"/>
              </a:rPr>
              <a:t>Consider our NY travel times data. Construct a boxplot.</a:t>
            </a:r>
          </a:p>
          <a:p>
            <a:pPr eaLnBrk="1" hangingPunct="1">
              <a:buFont typeface="Wingdings" panose="05000000000000000000" pitchFamily="2" charset="2"/>
              <a:buNone/>
            </a:pPr>
            <a:endParaRPr lang="en-US" altLang="en-US" sz="1800" smtClean="0">
              <a:solidFill>
                <a:srgbClr val="000000"/>
              </a:solidFill>
              <a:ea typeface="ＭＳ Ｐゴシック" panose="020B0600070205080204" pitchFamily="34" charset="-128"/>
            </a:endParaRPr>
          </a:p>
        </p:txBody>
      </p:sp>
      <p:sp>
        <p:nvSpPr>
          <p:cNvPr id="23" name="TextBox 22"/>
          <p:cNvSpPr txBox="1"/>
          <p:nvPr/>
        </p:nvSpPr>
        <p:spPr>
          <a:xfrm>
            <a:off x="330200" y="903288"/>
            <a:ext cx="2449513" cy="368300"/>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defTabSz="457200">
              <a:defRPr/>
            </a:pPr>
            <a:r>
              <a:rPr lang="en-US" dirty="0">
                <a:solidFill>
                  <a:srgbClr val="000000"/>
                </a:solidFill>
                <a:ea typeface="ＭＳ Ｐゴシック" pitchFamily="-111" charset="-128"/>
                <a:cs typeface="ＭＳ Ｐゴシック" pitchFamily="-111" charset="-128"/>
              </a:rPr>
              <a:t>Example</a:t>
            </a:r>
          </a:p>
        </p:txBody>
      </p:sp>
      <p:grpSp>
        <p:nvGrpSpPr>
          <p:cNvPr id="72710" name="Group 28"/>
          <p:cNvGrpSpPr>
            <a:grpSpLocks/>
          </p:cNvGrpSpPr>
          <p:nvPr/>
        </p:nvGrpSpPr>
        <p:grpSpPr bwMode="auto">
          <a:xfrm>
            <a:off x="1762125" y="2068513"/>
            <a:ext cx="4487863" cy="422275"/>
            <a:chOff x="1881098" y="1965741"/>
            <a:chExt cx="4488029" cy="421860"/>
          </a:xfrm>
        </p:grpSpPr>
        <p:sp>
          <p:nvSpPr>
            <p:cNvPr id="30" name="Down Arrow 29"/>
            <p:cNvSpPr/>
            <p:nvPr/>
          </p:nvSpPr>
          <p:spPr>
            <a:xfrm>
              <a:off x="4071949" y="1965741"/>
              <a:ext cx="208959" cy="421860"/>
            </a:xfrm>
            <a:prstGeom prst="downArrow">
              <a:avLst/>
            </a:prstGeom>
          </p:spPr>
          <p:style>
            <a:lnRef idx="1">
              <a:schemeClr val="accent4"/>
            </a:lnRef>
            <a:fillRef idx="3">
              <a:schemeClr val="accent4"/>
            </a:fillRef>
            <a:effectRef idx="2">
              <a:schemeClr val="accent4"/>
            </a:effectRef>
            <a:fontRef idx="minor">
              <a:schemeClr val="lt1"/>
            </a:fontRef>
          </p:style>
          <p:txBody>
            <a:bodyPr anchor="ctr"/>
            <a:lstStyle/>
            <a:p>
              <a:pPr algn="ctr" defTabSz="457200">
                <a:defRPr/>
              </a:pPr>
              <a:endParaRPr lang="en-US">
                <a:solidFill>
                  <a:prstClr val="white"/>
                </a:solidFill>
              </a:endParaRPr>
            </a:p>
          </p:txBody>
        </p:sp>
        <p:sp>
          <p:nvSpPr>
            <p:cNvPr id="31" name="Down Arrow 30"/>
            <p:cNvSpPr/>
            <p:nvPr/>
          </p:nvSpPr>
          <p:spPr>
            <a:xfrm>
              <a:off x="6160168" y="1965741"/>
              <a:ext cx="208959" cy="421860"/>
            </a:xfrm>
            <a:prstGeom prst="downArrow">
              <a:avLst/>
            </a:prstGeom>
          </p:spPr>
          <p:style>
            <a:lnRef idx="1">
              <a:schemeClr val="accent4"/>
            </a:lnRef>
            <a:fillRef idx="3">
              <a:schemeClr val="accent4"/>
            </a:fillRef>
            <a:effectRef idx="2">
              <a:schemeClr val="accent4"/>
            </a:effectRef>
            <a:fontRef idx="minor">
              <a:schemeClr val="lt1"/>
            </a:fontRef>
          </p:style>
          <p:txBody>
            <a:bodyPr anchor="ctr"/>
            <a:lstStyle/>
            <a:p>
              <a:pPr algn="ctr" defTabSz="457200">
                <a:defRPr/>
              </a:pPr>
              <a:endParaRPr lang="en-US">
                <a:solidFill>
                  <a:prstClr val="white"/>
                </a:solidFill>
              </a:endParaRPr>
            </a:p>
          </p:txBody>
        </p:sp>
        <p:sp>
          <p:nvSpPr>
            <p:cNvPr id="32" name="Down Arrow 31"/>
            <p:cNvSpPr/>
            <p:nvPr/>
          </p:nvSpPr>
          <p:spPr>
            <a:xfrm>
              <a:off x="1881098" y="1965741"/>
              <a:ext cx="208959" cy="421860"/>
            </a:xfrm>
            <a:prstGeom prst="downArrow">
              <a:avLst/>
            </a:prstGeom>
          </p:spPr>
          <p:style>
            <a:lnRef idx="1">
              <a:schemeClr val="accent4"/>
            </a:lnRef>
            <a:fillRef idx="3">
              <a:schemeClr val="accent4"/>
            </a:fillRef>
            <a:effectRef idx="2">
              <a:schemeClr val="accent4"/>
            </a:effectRef>
            <a:fontRef idx="minor">
              <a:schemeClr val="lt1"/>
            </a:fontRef>
          </p:style>
          <p:txBody>
            <a:bodyPr anchor="ctr"/>
            <a:lstStyle/>
            <a:p>
              <a:pPr algn="ctr" defTabSz="457200">
                <a:defRPr/>
              </a:pPr>
              <a:endParaRPr lang="en-US">
                <a:solidFill>
                  <a:prstClr val="white"/>
                </a:solidFill>
              </a:endParaRPr>
            </a:p>
          </p:txBody>
        </p:sp>
      </p:grpSp>
      <p:grpSp>
        <p:nvGrpSpPr>
          <p:cNvPr id="4" name="Group 32"/>
          <p:cNvGrpSpPr>
            <a:grpSpLocks/>
          </p:cNvGrpSpPr>
          <p:nvPr/>
        </p:nvGrpSpPr>
        <p:grpSpPr bwMode="auto">
          <a:xfrm>
            <a:off x="3471863" y="2901950"/>
            <a:ext cx="1152525" cy="868363"/>
            <a:chOff x="3584500" y="2770993"/>
            <a:chExt cx="1152826" cy="868660"/>
          </a:xfrm>
        </p:grpSpPr>
        <p:cxnSp>
          <p:nvCxnSpPr>
            <p:cNvPr id="34" name="Straight Arrow Connector 33"/>
            <p:cNvCxnSpPr/>
            <p:nvPr/>
          </p:nvCxnSpPr>
          <p:spPr>
            <a:xfrm rot="5400000" flipH="1" flipV="1">
              <a:off x="3890152" y="3040166"/>
              <a:ext cx="539935" cy="158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3584500" y="3270233"/>
              <a:ext cx="1152826" cy="369420"/>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pPr algn="ctr" defTabSz="457200">
                <a:defRPr/>
              </a:pPr>
              <a:r>
                <a:rPr lang="en-US" i="1">
                  <a:solidFill>
                    <a:srgbClr val="000000"/>
                  </a:solidFill>
                  <a:ea typeface="ＭＳ Ｐゴシック" pitchFamily="-111" charset="-128"/>
                </a:rPr>
                <a:t>M </a:t>
              </a:r>
              <a:r>
                <a:rPr lang="en-US">
                  <a:solidFill>
                    <a:srgbClr val="000000"/>
                  </a:solidFill>
                  <a:ea typeface="ＭＳ Ｐゴシック" pitchFamily="-111" charset="-128"/>
                </a:rPr>
                <a:t>= 22.5</a:t>
              </a:r>
              <a:endParaRPr lang="en-US" i="1">
                <a:solidFill>
                  <a:srgbClr val="000000"/>
                </a:solidFill>
                <a:ea typeface="ＭＳ Ｐゴシック" pitchFamily="-111" charset="-128"/>
              </a:endParaRPr>
            </a:p>
          </p:txBody>
        </p:sp>
      </p:grpSp>
      <p:grpSp>
        <p:nvGrpSpPr>
          <p:cNvPr id="5" name="Group 35"/>
          <p:cNvGrpSpPr>
            <a:grpSpLocks/>
          </p:cNvGrpSpPr>
          <p:nvPr/>
        </p:nvGrpSpPr>
        <p:grpSpPr bwMode="auto">
          <a:xfrm>
            <a:off x="5159375" y="2901950"/>
            <a:ext cx="1173163" cy="868363"/>
            <a:chOff x="3369202" y="2770994"/>
            <a:chExt cx="1172811" cy="868660"/>
          </a:xfrm>
        </p:grpSpPr>
        <p:cxnSp>
          <p:nvCxnSpPr>
            <p:cNvPr id="37" name="Straight Arrow Connector 36"/>
            <p:cNvCxnSpPr/>
            <p:nvPr/>
          </p:nvCxnSpPr>
          <p:spPr>
            <a:xfrm rot="5400000" flipH="1" flipV="1">
              <a:off x="3890366" y="3040168"/>
              <a:ext cx="539935"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3369202" y="3270234"/>
              <a:ext cx="1172811" cy="36942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pPr algn="ctr" defTabSz="457200">
                <a:defRPr/>
              </a:pPr>
              <a:r>
                <a:rPr lang="en-US" i="1">
                  <a:solidFill>
                    <a:srgbClr val="000000"/>
                  </a:solidFill>
                  <a:ea typeface="ＭＳ Ｐゴシック" pitchFamily="-111" charset="-128"/>
                </a:rPr>
                <a:t>Q</a:t>
              </a:r>
              <a:r>
                <a:rPr lang="en-US" i="1" baseline="-25000">
                  <a:solidFill>
                    <a:srgbClr val="000000"/>
                  </a:solidFill>
                  <a:ea typeface="ＭＳ Ｐゴシック" pitchFamily="-111" charset="-128"/>
                </a:rPr>
                <a:t>3</a:t>
              </a:r>
              <a:r>
                <a:rPr lang="en-US">
                  <a:solidFill>
                    <a:srgbClr val="000000"/>
                  </a:solidFill>
                  <a:ea typeface="ＭＳ Ｐゴシック" pitchFamily="-111" charset="-128"/>
                </a:rPr>
                <a:t>= 42.5</a:t>
              </a:r>
              <a:endParaRPr lang="en-US" i="1">
                <a:solidFill>
                  <a:srgbClr val="000000"/>
                </a:solidFill>
                <a:ea typeface="ＭＳ Ｐゴシック" pitchFamily="-111" charset="-128"/>
              </a:endParaRPr>
            </a:p>
          </p:txBody>
        </p:sp>
      </p:grpSp>
      <p:grpSp>
        <p:nvGrpSpPr>
          <p:cNvPr id="6" name="Group 38"/>
          <p:cNvGrpSpPr>
            <a:grpSpLocks/>
          </p:cNvGrpSpPr>
          <p:nvPr/>
        </p:nvGrpSpPr>
        <p:grpSpPr bwMode="auto">
          <a:xfrm>
            <a:off x="1668463" y="2901950"/>
            <a:ext cx="1038225" cy="868363"/>
            <a:chOff x="3700311" y="2770994"/>
            <a:chExt cx="1038962" cy="868659"/>
          </a:xfrm>
        </p:grpSpPr>
        <p:cxnSp>
          <p:nvCxnSpPr>
            <p:cNvPr id="40" name="Straight Arrow Connector 39"/>
            <p:cNvCxnSpPr/>
            <p:nvPr/>
          </p:nvCxnSpPr>
          <p:spPr>
            <a:xfrm rot="5400000" flipH="1" flipV="1">
              <a:off x="3890251" y="3040166"/>
              <a:ext cx="539934" cy="158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3700311" y="3270233"/>
              <a:ext cx="1038962" cy="369420"/>
            </a:xfrm>
            <a:prstGeom prst="rect">
              <a:avLst/>
            </a:prstGeom>
          </p:spPr>
          <p:style>
            <a:lnRef idx="0">
              <a:schemeClr val="accent3"/>
            </a:lnRef>
            <a:fillRef idx="3">
              <a:schemeClr val="accent3"/>
            </a:fillRef>
            <a:effectRef idx="3">
              <a:schemeClr val="accent3"/>
            </a:effectRef>
            <a:fontRef idx="minor">
              <a:schemeClr val="lt1"/>
            </a:fontRef>
          </p:style>
          <p:txBody>
            <a:bodyPr wrap="none">
              <a:spAutoFit/>
            </a:bodyPr>
            <a:lstStyle/>
            <a:p>
              <a:pPr algn="ctr" defTabSz="457200">
                <a:defRPr/>
              </a:pPr>
              <a:r>
                <a:rPr lang="en-US" i="1">
                  <a:solidFill>
                    <a:srgbClr val="000000"/>
                  </a:solidFill>
                  <a:ea typeface="ＭＳ Ｐゴシック" pitchFamily="-111" charset="-128"/>
                </a:rPr>
                <a:t>Q</a:t>
              </a:r>
              <a:r>
                <a:rPr lang="en-US" i="1" baseline="-25000">
                  <a:solidFill>
                    <a:srgbClr val="000000"/>
                  </a:solidFill>
                  <a:ea typeface="ＭＳ Ｐゴシック" pitchFamily="-111" charset="-128"/>
                </a:rPr>
                <a:t>1</a:t>
              </a:r>
              <a:r>
                <a:rPr lang="en-US" i="1">
                  <a:solidFill>
                    <a:srgbClr val="000000"/>
                  </a:solidFill>
                  <a:ea typeface="ＭＳ Ｐゴシック" pitchFamily="-111" charset="-128"/>
                </a:rPr>
                <a:t> </a:t>
              </a:r>
              <a:r>
                <a:rPr lang="en-US">
                  <a:solidFill>
                    <a:srgbClr val="000000"/>
                  </a:solidFill>
                  <a:ea typeface="ＭＳ Ｐゴシック" pitchFamily="-111" charset="-128"/>
                </a:rPr>
                <a:t>= 15</a:t>
              </a:r>
              <a:endParaRPr lang="en-US" i="1">
                <a:solidFill>
                  <a:srgbClr val="000000"/>
                </a:solidFill>
                <a:ea typeface="ＭＳ Ｐゴシック" pitchFamily="-111" charset="-128"/>
              </a:endParaRPr>
            </a:p>
          </p:txBody>
        </p:sp>
      </p:grpSp>
      <p:grpSp>
        <p:nvGrpSpPr>
          <p:cNvPr id="7" name="Group 42"/>
          <p:cNvGrpSpPr>
            <a:grpSpLocks/>
          </p:cNvGrpSpPr>
          <p:nvPr/>
        </p:nvGrpSpPr>
        <p:grpSpPr bwMode="auto">
          <a:xfrm>
            <a:off x="331788" y="2901950"/>
            <a:ext cx="908050" cy="868363"/>
            <a:chOff x="3765153" y="2770994"/>
            <a:chExt cx="909275" cy="868660"/>
          </a:xfrm>
        </p:grpSpPr>
        <p:cxnSp>
          <p:nvCxnSpPr>
            <p:cNvPr id="44" name="Straight Arrow Connector 43"/>
            <p:cNvCxnSpPr/>
            <p:nvPr/>
          </p:nvCxnSpPr>
          <p:spPr>
            <a:xfrm rot="5400000" flipH="1" flipV="1">
              <a:off x="3513466" y="3040166"/>
              <a:ext cx="539935" cy="159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3765153" y="3270233"/>
              <a:ext cx="909275" cy="369421"/>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algn="ctr" defTabSz="457200">
                <a:defRPr/>
              </a:pPr>
              <a:r>
                <a:rPr lang="en-US" i="1">
                  <a:solidFill>
                    <a:srgbClr val="000000"/>
                  </a:solidFill>
                  <a:ea typeface="ＭＳ Ｐゴシック" pitchFamily="-111" charset="-128"/>
                  <a:cs typeface="ＭＳ Ｐゴシック" pitchFamily="-111" charset="-128"/>
                </a:rPr>
                <a:t>Min=5</a:t>
              </a:r>
            </a:p>
          </p:txBody>
        </p:sp>
      </p:grpSp>
      <p:grpSp>
        <p:nvGrpSpPr>
          <p:cNvPr id="8" name="Group 63"/>
          <p:cNvGrpSpPr>
            <a:grpSpLocks/>
          </p:cNvGrpSpPr>
          <p:nvPr/>
        </p:nvGrpSpPr>
        <p:grpSpPr bwMode="auto">
          <a:xfrm>
            <a:off x="1781175" y="3770313"/>
            <a:ext cx="3963988" cy="1131887"/>
            <a:chOff x="1781178" y="3770619"/>
            <a:chExt cx="3964184" cy="1131582"/>
          </a:xfrm>
        </p:grpSpPr>
        <p:cxnSp>
          <p:nvCxnSpPr>
            <p:cNvPr id="53" name="Straight Arrow Connector 52"/>
            <p:cNvCxnSpPr/>
            <p:nvPr/>
          </p:nvCxnSpPr>
          <p:spPr>
            <a:xfrm rot="5400000">
              <a:off x="1418597" y="4133200"/>
              <a:ext cx="1131582" cy="406420"/>
            </a:xfrm>
            <a:prstGeom prst="straightConnector1">
              <a:avLst/>
            </a:prstGeom>
            <a:ln w="47625" cap="flat" cmpd="sng" algn="ctr">
              <a:solidFill>
                <a:schemeClr val="accent3"/>
              </a:solidFill>
              <a:prstDash val="solid"/>
              <a:round/>
              <a:headEnd type="none" w="med" len="med"/>
              <a:tailEnd type="arrow" w="med" len="med"/>
            </a:ln>
          </p:spPr>
          <p:style>
            <a:lnRef idx="2">
              <a:schemeClr val="accent3"/>
            </a:lnRef>
            <a:fillRef idx="0">
              <a:schemeClr val="accent3"/>
            </a:fillRef>
            <a:effectRef idx="1">
              <a:schemeClr val="accent3"/>
            </a:effectRef>
            <a:fontRef idx="minor">
              <a:schemeClr val="tx1"/>
            </a:fontRef>
          </p:style>
        </p:cxnSp>
        <p:cxnSp>
          <p:nvCxnSpPr>
            <p:cNvPr id="55" name="Straight Arrow Connector 54"/>
            <p:cNvCxnSpPr/>
            <p:nvPr/>
          </p:nvCxnSpPr>
          <p:spPr>
            <a:xfrm rot="5400000">
              <a:off x="2653733" y="3507695"/>
              <a:ext cx="1131582" cy="1657432"/>
            </a:xfrm>
            <a:prstGeom prst="straightConnector1">
              <a:avLst/>
            </a:prstGeom>
            <a:ln w="47625" cap="flat" cmpd="sng" algn="ctr">
              <a:solidFill>
                <a:schemeClr val="accent3"/>
              </a:solidFill>
              <a:prstDash val="solid"/>
              <a:round/>
              <a:headEnd type="none" w="med" len="med"/>
              <a:tailEnd type="arrow" w="med" len="med"/>
            </a:ln>
          </p:spPr>
          <p:style>
            <a:lnRef idx="2">
              <a:schemeClr val="accent3"/>
            </a:lnRef>
            <a:fillRef idx="0">
              <a:schemeClr val="accent3"/>
            </a:fillRef>
            <a:effectRef idx="1">
              <a:schemeClr val="accent3"/>
            </a:effectRef>
            <a:fontRef idx="minor">
              <a:schemeClr val="tx1"/>
            </a:fontRef>
          </p:style>
        </p:cxnSp>
        <p:cxnSp>
          <p:nvCxnSpPr>
            <p:cNvPr id="57" name="Straight Arrow Connector 56"/>
            <p:cNvCxnSpPr/>
            <p:nvPr/>
          </p:nvCxnSpPr>
          <p:spPr>
            <a:xfrm rot="5400000">
              <a:off x="4330217" y="3487056"/>
              <a:ext cx="1131582" cy="1698709"/>
            </a:xfrm>
            <a:prstGeom prst="straightConnector1">
              <a:avLst/>
            </a:prstGeom>
            <a:ln w="47625" cap="flat" cmpd="sng" algn="ctr">
              <a:solidFill>
                <a:schemeClr val="accent3"/>
              </a:solidFill>
              <a:prstDash val="solid"/>
              <a:round/>
              <a:headEnd type="none" w="med" len="med"/>
              <a:tailEnd type="arrow" w="med" len="med"/>
            </a:ln>
          </p:spPr>
          <p:style>
            <a:lnRef idx="2">
              <a:schemeClr val="accent3"/>
            </a:lnRef>
            <a:fillRef idx="0">
              <a:schemeClr val="accent3"/>
            </a:fillRef>
            <a:effectRef idx="1">
              <a:schemeClr val="accent3"/>
            </a:effectRef>
            <a:fontRef idx="minor">
              <a:schemeClr val="tx1"/>
            </a:fontRef>
          </p:style>
        </p:cxnSp>
      </p:grpSp>
      <p:sp>
        <p:nvSpPr>
          <p:cNvPr id="60" name="Rectangle 59"/>
          <p:cNvSpPr/>
          <p:nvPr/>
        </p:nvSpPr>
        <p:spPr>
          <a:xfrm>
            <a:off x="331788" y="5203825"/>
            <a:ext cx="1449387" cy="7112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sp>
        <p:nvSpPr>
          <p:cNvPr id="61" name="Rectangle 60"/>
          <p:cNvSpPr/>
          <p:nvPr/>
        </p:nvSpPr>
        <p:spPr>
          <a:xfrm>
            <a:off x="1781175" y="4941888"/>
            <a:ext cx="2235200" cy="8255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sp>
        <p:nvSpPr>
          <p:cNvPr id="62" name="Rectangle 61"/>
          <p:cNvSpPr/>
          <p:nvPr/>
        </p:nvSpPr>
        <p:spPr>
          <a:xfrm>
            <a:off x="4027488" y="5365750"/>
            <a:ext cx="2201862" cy="27463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cxnSp>
        <p:nvCxnSpPr>
          <p:cNvPr id="50" name="Straight Arrow Connector 49"/>
          <p:cNvCxnSpPr/>
          <p:nvPr/>
        </p:nvCxnSpPr>
        <p:spPr>
          <a:xfrm rot="16200000" flipH="1">
            <a:off x="132557" y="4423569"/>
            <a:ext cx="1550987" cy="244475"/>
          </a:xfrm>
          <a:prstGeom prst="straightConnector1">
            <a:avLst/>
          </a:prstGeom>
          <a:ln w="47625" cap="flat" cmpd="sng" algn="ctr">
            <a:solidFill>
              <a:schemeClr val="accent3"/>
            </a:solidFill>
            <a:prstDash val="solid"/>
            <a:round/>
            <a:headEnd type="none" w="med" len="med"/>
            <a:tailEnd type="arrow" w="med" len="med"/>
          </a:ln>
        </p:spPr>
        <p:style>
          <a:lnRef idx="2">
            <a:schemeClr val="accent3"/>
          </a:lnRef>
          <a:fillRef idx="0">
            <a:schemeClr val="accent3"/>
          </a:fillRef>
          <a:effectRef idx="1">
            <a:schemeClr val="accent3"/>
          </a:effectRef>
          <a:fontRef idx="minor">
            <a:schemeClr val="tx1"/>
          </a:fontRef>
        </p:style>
      </p:cxnSp>
      <p:cxnSp>
        <p:nvCxnSpPr>
          <p:cNvPr id="59" name="Straight Arrow Connector 58"/>
          <p:cNvCxnSpPr/>
          <p:nvPr/>
        </p:nvCxnSpPr>
        <p:spPr>
          <a:xfrm rot="16200000" flipH="1">
            <a:off x="6942138" y="4819650"/>
            <a:ext cx="746125" cy="22225"/>
          </a:xfrm>
          <a:prstGeom prst="straightConnector1">
            <a:avLst/>
          </a:prstGeom>
          <a:ln w="47625" cap="flat" cmpd="sng" algn="ctr">
            <a:solidFill>
              <a:schemeClr val="accent3"/>
            </a:solidFill>
            <a:prstDash val="solid"/>
            <a:round/>
            <a:headEnd type="none" w="med" len="med"/>
            <a:tailEnd type="arrow" w="med" len="med"/>
          </a:ln>
        </p:spPr>
        <p:style>
          <a:lnRef idx="2">
            <a:schemeClr val="accent3"/>
          </a:lnRef>
          <a:fillRef idx="0">
            <a:schemeClr val="accent3"/>
          </a:fillRef>
          <a:effectRef idx="1">
            <a:schemeClr val="accent3"/>
          </a:effectRef>
          <a:fontRef idx="minor">
            <a:schemeClr val="tx1"/>
          </a:fontRef>
        </p:style>
      </p:cxnSp>
      <p:graphicFrame>
        <p:nvGraphicFramePr>
          <p:cNvPr id="39" name="Table 38"/>
          <p:cNvGraphicFramePr>
            <a:graphicFrameLocks noGrp="1"/>
          </p:cNvGraphicFramePr>
          <p:nvPr/>
        </p:nvGraphicFramePr>
        <p:xfrm>
          <a:off x="214313" y="1720850"/>
          <a:ext cx="7666037" cy="304800"/>
        </p:xfrm>
        <a:graphic>
          <a:graphicData uri="http://schemas.openxmlformats.org/drawingml/2006/table">
            <a:tbl>
              <a:tblPr/>
              <a:tblGrid>
                <a:gridCol w="382587"/>
                <a:gridCol w="384175"/>
                <a:gridCol w="382588"/>
                <a:gridCol w="384175"/>
                <a:gridCol w="382587"/>
                <a:gridCol w="384175"/>
                <a:gridCol w="382588"/>
                <a:gridCol w="384175"/>
                <a:gridCol w="382587"/>
                <a:gridCol w="384175"/>
                <a:gridCol w="382588"/>
                <a:gridCol w="382587"/>
                <a:gridCol w="384175"/>
                <a:gridCol w="382588"/>
                <a:gridCol w="384175"/>
                <a:gridCol w="382587"/>
                <a:gridCol w="384175"/>
                <a:gridCol w="382588"/>
                <a:gridCol w="384175"/>
                <a:gridCol w="382587"/>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3" name="Table 42"/>
          <p:cNvGraphicFramePr>
            <a:graphicFrameLocks noGrp="1"/>
          </p:cNvGraphicFramePr>
          <p:nvPr/>
        </p:nvGraphicFramePr>
        <p:xfrm>
          <a:off x="214313" y="2597150"/>
          <a:ext cx="7666037" cy="304800"/>
        </p:xfrm>
        <a:graphic>
          <a:graphicData uri="http://schemas.openxmlformats.org/drawingml/2006/table">
            <a:tbl>
              <a:tblPr/>
              <a:tblGrid>
                <a:gridCol w="382587"/>
                <a:gridCol w="384175"/>
                <a:gridCol w="382588"/>
                <a:gridCol w="384175"/>
                <a:gridCol w="382587"/>
                <a:gridCol w="384175"/>
                <a:gridCol w="382588"/>
                <a:gridCol w="384175"/>
                <a:gridCol w="382587"/>
                <a:gridCol w="384175"/>
                <a:gridCol w="382588"/>
                <a:gridCol w="382587"/>
                <a:gridCol w="384175"/>
                <a:gridCol w="382588"/>
                <a:gridCol w="384175"/>
                <a:gridCol w="382587"/>
                <a:gridCol w="384175"/>
                <a:gridCol w="382588"/>
                <a:gridCol w="384175"/>
                <a:gridCol w="382587"/>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ＭＳ Ｐゴシック" pitchFamily="-111"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A5A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ＭＳ Ｐゴシック" pitchFamily="-111"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A5A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ＭＳ Ｐゴシック" pitchFamily="-111" charset="-128"/>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D3A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ＭＳ Ｐゴシック" pitchFamily="-111" charset="-128"/>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D3A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ＭＳ Ｐゴシック" pitchFamily="-111" charset="-128"/>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BEB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ＭＳ Ｐゴシック" pitchFamily="-111" charset="-128"/>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BEB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11" charset="-128"/>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71" name="Straight Arrow Connector 70"/>
          <p:cNvCxnSpPr/>
          <p:nvPr/>
        </p:nvCxnSpPr>
        <p:spPr>
          <a:xfrm rot="5400000">
            <a:off x="5303838" y="3343275"/>
            <a:ext cx="2419350" cy="1536700"/>
          </a:xfrm>
          <a:prstGeom prst="straightConnector1">
            <a:avLst/>
          </a:prstGeom>
          <a:ln w="47625" cap="flat" cmpd="sng" algn="ctr">
            <a:solidFill>
              <a:schemeClr val="accent3"/>
            </a:solidFill>
            <a:prstDash val="solid"/>
            <a:round/>
            <a:headEnd type="none" w="med" len="med"/>
            <a:tailEnd type="arrow" w="med" len="med"/>
          </a:ln>
        </p:spPr>
        <p:style>
          <a:lnRef idx="2">
            <a:schemeClr val="accent3"/>
          </a:lnRef>
          <a:fillRef idx="0">
            <a:schemeClr val="accent3"/>
          </a:fillRef>
          <a:effectRef idx="1">
            <a:schemeClr val="accent3"/>
          </a:effectRef>
          <a:fontRef idx="minor">
            <a:schemeClr val="tx1"/>
          </a:fontRef>
        </p:style>
      </p:cxnSp>
      <p:sp>
        <p:nvSpPr>
          <p:cNvPr id="73" name="Rectangle 72"/>
          <p:cNvSpPr/>
          <p:nvPr/>
        </p:nvSpPr>
        <p:spPr>
          <a:xfrm>
            <a:off x="6983413" y="5233988"/>
            <a:ext cx="598487" cy="274637"/>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grpSp>
        <p:nvGrpSpPr>
          <p:cNvPr id="9" name="Group 45"/>
          <p:cNvGrpSpPr>
            <a:grpSpLocks/>
          </p:cNvGrpSpPr>
          <p:nvPr/>
        </p:nvGrpSpPr>
        <p:grpSpPr bwMode="auto">
          <a:xfrm>
            <a:off x="6567488" y="2901950"/>
            <a:ext cx="1473200" cy="1555750"/>
            <a:chOff x="4116885" y="2730358"/>
            <a:chExt cx="1472508" cy="1555763"/>
          </a:xfrm>
        </p:grpSpPr>
        <p:cxnSp>
          <p:nvCxnSpPr>
            <p:cNvPr id="47" name="Straight Arrow Connector 46"/>
            <p:cNvCxnSpPr/>
            <p:nvPr/>
          </p:nvCxnSpPr>
          <p:spPr>
            <a:xfrm rot="5400000" flipH="1" flipV="1">
              <a:off x="5009306" y="2999442"/>
              <a:ext cx="539755" cy="158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4116885" y="3270230"/>
              <a:ext cx="1472508" cy="1015891"/>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defTabSz="457200">
                <a:defRPr/>
              </a:pPr>
              <a:r>
                <a:rPr lang="en-US" i="1">
                  <a:solidFill>
                    <a:srgbClr val="000000"/>
                  </a:solidFill>
                  <a:ea typeface="ＭＳ Ｐゴシック" pitchFamily="-111" charset="-128"/>
                  <a:cs typeface="ＭＳ Ｐゴシック" pitchFamily="-111" charset="-128"/>
                </a:rPr>
                <a:t>Max=85</a:t>
              </a:r>
            </a:p>
            <a:p>
              <a:pPr algn="ctr" defTabSz="457200">
                <a:defRPr/>
              </a:pPr>
              <a:r>
                <a:rPr lang="en-US" sz="1400" i="1">
                  <a:solidFill>
                    <a:srgbClr val="000000"/>
                  </a:solidFill>
                  <a:ea typeface="ＭＳ Ｐゴシック" pitchFamily="-111" charset="-128"/>
                  <a:cs typeface="ＭＳ Ｐゴシック" pitchFamily="-111" charset="-128"/>
                </a:rPr>
                <a:t>Recall, this is an outlier by the </a:t>
              </a:r>
            </a:p>
            <a:p>
              <a:pPr algn="ctr" defTabSz="457200">
                <a:defRPr/>
              </a:pPr>
              <a:r>
                <a:rPr lang="en-US" sz="1400" i="1">
                  <a:solidFill>
                    <a:srgbClr val="000000"/>
                  </a:solidFill>
                  <a:ea typeface="ＭＳ Ｐゴシック" pitchFamily="-111" charset="-128"/>
                  <a:cs typeface="ＭＳ Ｐゴシック" pitchFamily="-111" charset="-128"/>
                </a:rPr>
                <a:t>1.5 x IQR rule</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6"/>
                                        </p:tgtEl>
                                        <p:attrNameLst>
                                          <p:attrName>style.visibility</p:attrName>
                                        </p:attrNameLst>
                                      </p:cBhvr>
                                      <p:to>
                                        <p:strVal val="visible"/>
                                      </p:to>
                                    </p:set>
                                    <p:animEffect transition="in" filter="fade">
                                      <p:cBhvr>
                                        <p:cTn id="12" dur="1000"/>
                                        <p:tgtEl>
                                          <p:spTgt spid="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childTnLst>
                                </p:cTn>
                              </p:par>
                            </p:childTnLst>
                          </p:cTn>
                        </p:par>
                        <p:par>
                          <p:cTn id="18" fill="hold" nodeType="afterGroup">
                            <p:stCondLst>
                              <p:cond delay="1000"/>
                            </p:stCondLst>
                            <p:childTnLst>
                              <p:par>
                                <p:cTn id="19" presetID="10" presetClass="entr" presetSubtype="0"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childTnLst>
                                </p:cTn>
                              </p:par>
                            </p:childTnLst>
                          </p:cTn>
                        </p:par>
                        <p:par>
                          <p:cTn id="22" fill="hold" nodeType="afterGroup">
                            <p:stCondLst>
                              <p:cond delay="2000"/>
                            </p:stCondLst>
                            <p:childTnLst>
                              <p:par>
                                <p:cTn id="23" presetID="10" presetClass="entr" presetSubtype="0"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childTnLst>
                                </p:cTn>
                              </p:par>
                            </p:childTnLst>
                          </p:cTn>
                        </p:par>
                        <p:par>
                          <p:cTn id="26" fill="hold" nodeType="afterGroup">
                            <p:stCondLst>
                              <p:cond delay="3000"/>
                            </p:stCondLst>
                            <p:childTnLst>
                              <p:par>
                                <p:cTn id="27" presetID="10" presetClass="entr" presetSubtype="0" fill="hold"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childTnLst>
                                </p:cTn>
                              </p:par>
                            </p:childTnLst>
                          </p:cTn>
                        </p:par>
                        <p:par>
                          <p:cTn id="30" fill="hold" nodeType="afterGroup">
                            <p:stCondLst>
                              <p:cond delay="4000"/>
                            </p:stCondLst>
                            <p:childTnLst>
                              <p:par>
                                <p:cTn id="31" presetID="10" presetClass="entr" presetSubtype="0" fill="hold"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childTnLst>
                                </p:cTn>
                              </p:par>
                            </p:childTnLst>
                          </p:cTn>
                        </p:par>
                        <p:par>
                          <p:cTn id="39" fill="hold" nodeType="afterGroup">
                            <p:stCondLst>
                              <p:cond delay="1000"/>
                            </p:stCondLst>
                            <p:childTnLst>
                              <p:par>
                                <p:cTn id="40" presetID="9" presetClass="exit" presetSubtype="0" fill="hold" grpId="0" nodeType="afterEffect">
                                  <p:stCondLst>
                                    <p:cond delay="0"/>
                                  </p:stCondLst>
                                  <p:childTnLst>
                                    <p:animEffect transition="out" filter="dissolve">
                                      <p:cBhvr>
                                        <p:cTn id="41" dur="1000"/>
                                        <p:tgtEl>
                                          <p:spTgt spid="61"/>
                                        </p:tgtEl>
                                      </p:cBhvr>
                                    </p:animEffect>
                                    <p:set>
                                      <p:cBhvr>
                                        <p:cTn id="42" dur="1" fill="hold">
                                          <p:stCondLst>
                                            <p:cond delay="999"/>
                                          </p:stCondLst>
                                        </p:cTn>
                                        <p:tgtEl>
                                          <p:spTgt spid="61"/>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50"/>
                                        </p:tgtEl>
                                        <p:attrNameLst>
                                          <p:attrName>style.visibility</p:attrName>
                                        </p:attrNameLst>
                                      </p:cBhvr>
                                      <p:to>
                                        <p:strVal val="visible"/>
                                      </p:to>
                                    </p:set>
                                    <p:animEffect transition="in" filter="fade">
                                      <p:cBhvr>
                                        <p:cTn id="47" dur="1000"/>
                                        <p:tgtEl>
                                          <p:spTgt spid="50"/>
                                        </p:tgtEl>
                                      </p:cBhvr>
                                    </p:animEffect>
                                  </p:childTnLst>
                                </p:cTn>
                              </p:par>
                            </p:childTnLst>
                          </p:cTn>
                        </p:par>
                        <p:par>
                          <p:cTn id="48" fill="hold" nodeType="afterGroup">
                            <p:stCondLst>
                              <p:cond delay="1000"/>
                            </p:stCondLst>
                            <p:childTnLst>
                              <p:par>
                                <p:cTn id="49" presetID="10" presetClass="exit" presetSubtype="0" fill="hold" grpId="0" nodeType="afterEffect">
                                  <p:stCondLst>
                                    <p:cond delay="0"/>
                                  </p:stCondLst>
                                  <p:childTnLst>
                                    <p:animEffect transition="out" filter="fade">
                                      <p:cBhvr>
                                        <p:cTn id="50" dur="1000"/>
                                        <p:tgtEl>
                                          <p:spTgt spid="60"/>
                                        </p:tgtEl>
                                      </p:cBhvr>
                                    </p:animEffect>
                                    <p:set>
                                      <p:cBhvr>
                                        <p:cTn id="51" dur="1" fill="hold">
                                          <p:stCondLst>
                                            <p:cond delay="999"/>
                                          </p:stCondLst>
                                        </p:cTn>
                                        <p:tgtEl>
                                          <p:spTgt spid="60"/>
                                        </p:tgtEl>
                                        <p:attrNameLst>
                                          <p:attrName>style.visibility</p:attrName>
                                        </p:attrNameLst>
                                      </p:cBhvr>
                                      <p:to>
                                        <p:strVal val="hidden"/>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nodeType="clickEffect">
                                  <p:stCondLst>
                                    <p:cond delay="0"/>
                                  </p:stCondLst>
                                  <p:childTnLst>
                                    <p:set>
                                      <p:cBhvr>
                                        <p:cTn id="55" dur="1" fill="hold">
                                          <p:stCondLst>
                                            <p:cond delay="0"/>
                                          </p:stCondLst>
                                        </p:cTn>
                                        <p:tgtEl>
                                          <p:spTgt spid="71"/>
                                        </p:tgtEl>
                                        <p:attrNameLst>
                                          <p:attrName>style.visibility</p:attrName>
                                        </p:attrNameLst>
                                      </p:cBhvr>
                                      <p:to>
                                        <p:strVal val="visible"/>
                                      </p:to>
                                    </p:set>
                                    <p:animEffect transition="in" filter="fade">
                                      <p:cBhvr>
                                        <p:cTn id="56" dur="1000"/>
                                        <p:tgtEl>
                                          <p:spTgt spid="71"/>
                                        </p:tgtEl>
                                      </p:cBhvr>
                                    </p:animEffect>
                                  </p:childTnLst>
                                </p:cTn>
                              </p:par>
                            </p:childTnLst>
                          </p:cTn>
                        </p:par>
                        <p:par>
                          <p:cTn id="57" fill="hold" nodeType="afterGroup">
                            <p:stCondLst>
                              <p:cond delay="1000"/>
                            </p:stCondLst>
                            <p:childTnLst>
                              <p:par>
                                <p:cTn id="58" presetID="10" presetClass="exit" presetSubtype="0" fill="hold" grpId="0" nodeType="afterEffect">
                                  <p:stCondLst>
                                    <p:cond delay="0"/>
                                  </p:stCondLst>
                                  <p:childTnLst>
                                    <p:animEffect transition="out" filter="fade">
                                      <p:cBhvr>
                                        <p:cTn id="59" dur="1000"/>
                                        <p:tgtEl>
                                          <p:spTgt spid="62"/>
                                        </p:tgtEl>
                                      </p:cBhvr>
                                    </p:animEffect>
                                    <p:set>
                                      <p:cBhvr>
                                        <p:cTn id="60" dur="1" fill="hold">
                                          <p:stCondLst>
                                            <p:cond delay="999"/>
                                          </p:stCondLst>
                                        </p:cTn>
                                        <p:tgtEl>
                                          <p:spTgt spid="62"/>
                                        </p:tgtEl>
                                        <p:attrNameLst>
                                          <p:attrName>style.visibility</p:attrName>
                                        </p:attrNameLst>
                                      </p:cBhvr>
                                      <p:to>
                                        <p:strVal val="hidden"/>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ntr" presetSubtype="0" fill="hold" nodeType="clickEffect">
                                  <p:stCondLst>
                                    <p:cond delay="0"/>
                                  </p:stCondLst>
                                  <p:childTnLst>
                                    <p:set>
                                      <p:cBhvr>
                                        <p:cTn id="64" dur="1" fill="hold">
                                          <p:stCondLst>
                                            <p:cond delay="0"/>
                                          </p:stCondLst>
                                        </p:cTn>
                                        <p:tgtEl>
                                          <p:spTgt spid="59"/>
                                        </p:tgtEl>
                                        <p:attrNameLst>
                                          <p:attrName>style.visibility</p:attrName>
                                        </p:attrNameLst>
                                      </p:cBhvr>
                                      <p:to>
                                        <p:strVal val="visible"/>
                                      </p:to>
                                    </p:set>
                                    <p:animEffect transition="in" filter="fade">
                                      <p:cBhvr>
                                        <p:cTn id="65" dur="1000"/>
                                        <p:tgtEl>
                                          <p:spTgt spid="59"/>
                                        </p:tgtEl>
                                      </p:cBhvr>
                                    </p:animEffect>
                                  </p:childTnLst>
                                </p:cTn>
                              </p:par>
                            </p:childTnLst>
                          </p:cTn>
                        </p:par>
                        <p:par>
                          <p:cTn id="66" fill="hold" nodeType="afterGroup">
                            <p:stCondLst>
                              <p:cond delay="1000"/>
                            </p:stCondLst>
                            <p:childTnLst>
                              <p:par>
                                <p:cTn id="67" presetID="10" presetClass="exit" presetSubtype="0" fill="hold" grpId="0" nodeType="afterEffect">
                                  <p:stCondLst>
                                    <p:cond delay="0"/>
                                  </p:stCondLst>
                                  <p:childTnLst>
                                    <p:animEffect transition="out" filter="fade">
                                      <p:cBhvr>
                                        <p:cTn id="68" dur="1000"/>
                                        <p:tgtEl>
                                          <p:spTgt spid="73"/>
                                        </p:tgtEl>
                                      </p:cBhvr>
                                    </p:animEffect>
                                    <p:set>
                                      <p:cBhvr>
                                        <p:cTn id="69" dur="1" fill="hold">
                                          <p:stCondLst>
                                            <p:cond delay="999"/>
                                          </p:stCondLst>
                                        </p:cTn>
                                        <p:tgtEl>
                                          <p:spTgt spid="73"/>
                                        </p:tgtEl>
                                        <p:attrNameLst>
                                          <p:attrName>style.visibility</p:attrName>
                                        </p:attrNameLst>
                                      </p:cBhvr>
                                      <p:to>
                                        <p:strVal val="hidden"/>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1" presetClass="entr" presetSubtype="0" fill="hold" nodeType="clickEffect">
                                  <p:stCondLst>
                                    <p:cond delay="0"/>
                                  </p:stCondLst>
                                  <p:childTnLst>
                                    <p:set>
                                      <p:cBhvr>
                                        <p:cTn id="73"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animBg="1"/>
      <p:bldP spid="62" grpId="0" animBg="1"/>
      <p:bldP spid="7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idx="4294967295"/>
          </p:nvPr>
        </p:nvSpPr>
        <p:spPr/>
        <p:txBody>
          <a:bodyPr/>
          <a:lstStyle/>
          <a:p>
            <a:r>
              <a:rPr lang="en-US" altLang="en-US" sz="3200" b="1" smtClean="0">
                <a:solidFill>
                  <a:srgbClr val="AB3582"/>
                </a:solidFill>
                <a:latin typeface="Arial Narrow" panose="020B0606020202030204" pitchFamily="34" charset="0"/>
                <a:ea typeface="ＭＳ Ｐゴシック" panose="020B0600070205080204" pitchFamily="34" charset="-128"/>
              </a:rPr>
              <a:t>CHECK YOUR UNDERSTANDING</a:t>
            </a:r>
            <a:br>
              <a:rPr lang="en-US" altLang="en-US" sz="3200" b="1" smtClean="0">
                <a:solidFill>
                  <a:srgbClr val="AB3582"/>
                </a:solidFill>
                <a:latin typeface="Arial Narrow" panose="020B0606020202030204" pitchFamily="34" charset="0"/>
                <a:ea typeface="ＭＳ Ｐゴシック" panose="020B0600070205080204" pitchFamily="34" charset="-128"/>
              </a:rPr>
            </a:br>
            <a:r>
              <a:rPr lang="en-US" altLang="en-US" sz="3200" b="1" smtClean="0">
                <a:solidFill>
                  <a:srgbClr val="AB3582"/>
                </a:solidFill>
                <a:latin typeface="Arial Narrow" panose="020B0606020202030204" pitchFamily="34" charset="0"/>
                <a:ea typeface="ＭＳ Ｐゴシック" panose="020B0600070205080204" pitchFamily="34" charset="-128"/>
              </a:rPr>
              <a:t>page 61 (1-4)</a:t>
            </a:r>
          </a:p>
        </p:txBody>
      </p:sp>
      <p:sp>
        <p:nvSpPr>
          <p:cNvPr id="73731" name="Rectangle 3"/>
          <p:cNvSpPr>
            <a:spLocks noGrp="1"/>
          </p:cNvSpPr>
          <p:nvPr>
            <p:ph type="body" idx="4294967295"/>
          </p:nvPr>
        </p:nvSpPr>
        <p:spPr/>
        <p:txBody>
          <a:bodyPr/>
          <a:lstStyle/>
          <a:p>
            <a:pPr>
              <a:buFont typeface="Wingdings" panose="05000000000000000000" pitchFamily="2" charset="2"/>
              <a:buNone/>
            </a:pPr>
            <a:r>
              <a:rPr lang="en-US" altLang="en-US" dirty="0" smtClean="0">
                <a:ea typeface="ＭＳ Ｐゴシック" panose="020B0600070205080204" pitchFamily="34" charset="-128"/>
              </a:rPr>
              <a:t>Applet comparing </a:t>
            </a:r>
            <a:r>
              <a:rPr lang="en-US" altLang="en-US" dirty="0" smtClean="0">
                <a:ea typeface="ＭＳ Ｐゴシック" panose="020B0600070205080204" pitchFamily="34" charset="-128"/>
              </a:rPr>
              <a:t>mean, median and boxplots:</a:t>
            </a:r>
          </a:p>
          <a:p>
            <a:pPr>
              <a:buNone/>
            </a:pPr>
            <a:r>
              <a:rPr lang="en-US" altLang="en-US" dirty="0" smtClean="0">
                <a:ea typeface="ＭＳ Ｐゴシック" panose="020B0600070205080204" pitchFamily="34" charset="-128"/>
                <a:hlinkClick r:id="rId2"/>
              </a:rPr>
              <a:t>illuminations.nctm.org/</a:t>
            </a:r>
            <a:r>
              <a:rPr lang="en-US" altLang="en-US" dirty="0" err="1" smtClean="0">
                <a:ea typeface="ＭＳ Ｐゴシック" panose="020B0600070205080204" pitchFamily="34" charset="-128"/>
                <a:hlinkClick r:id="rId2"/>
              </a:rPr>
              <a:t>Activity.aspx?id</a:t>
            </a:r>
            <a:r>
              <a:rPr lang="en-US" altLang="en-US" dirty="0" smtClean="0">
                <a:ea typeface="ＭＳ Ｐゴシック" panose="020B0600070205080204" pitchFamily="34" charset="-128"/>
                <a:hlinkClick r:id="rId2"/>
              </a:rPr>
              <a:t>=3576</a:t>
            </a:r>
            <a:endParaRPr lang="en-US" altLang="en-US" dirty="0">
              <a:ea typeface="ＭＳ Ｐゴシック" panose="020B0600070205080204" pitchFamily="34" charset="-128"/>
            </a:endParaRPr>
          </a:p>
          <a:p>
            <a:pPr>
              <a:buFont typeface="Wingdings" panose="05000000000000000000" pitchFamily="2" charset="2"/>
              <a:buNone/>
            </a:pPr>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idx="4294967295"/>
          </p:nvPr>
        </p:nvSpPr>
        <p:spPr>
          <a:xfrm>
            <a:off x="498475" y="484188"/>
            <a:ext cx="7556500" cy="676275"/>
          </a:xfrm>
        </p:spPr>
        <p:txBody>
          <a:bodyPr/>
          <a:lstStyle/>
          <a:p>
            <a:r>
              <a:rPr lang="en-US" altLang="en-US" sz="3200" b="1" u="sng" smtClean="0">
                <a:solidFill>
                  <a:srgbClr val="AB3582"/>
                </a:solidFill>
                <a:latin typeface="Arial Narrow" panose="020B0606020202030204" pitchFamily="34" charset="0"/>
                <a:ea typeface="ＭＳ Ｐゴシック" panose="020B0600070205080204" pitchFamily="34" charset="-128"/>
              </a:rPr>
              <a:t>Comparing Distributions</a:t>
            </a:r>
            <a:r>
              <a:rPr lang="en-US" altLang="en-US" sz="3200" b="1" smtClean="0">
                <a:solidFill>
                  <a:srgbClr val="AB3582"/>
                </a:solidFill>
                <a:latin typeface="Arial Narrow" panose="020B0606020202030204" pitchFamily="34" charset="0"/>
                <a:ea typeface="ＭＳ Ｐゴシック" panose="020B0600070205080204" pitchFamily="34" charset="-128"/>
              </a:rPr>
              <a:t/>
            </a:r>
            <a:br>
              <a:rPr lang="en-US" altLang="en-US" sz="3200" b="1" smtClean="0">
                <a:solidFill>
                  <a:srgbClr val="AB3582"/>
                </a:solidFill>
                <a:latin typeface="Arial Narrow" panose="020B0606020202030204" pitchFamily="34" charset="0"/>
                <a:ea typeface="ＭＳ Ｐゴシック" panose="020B0600070205080204" pitchFamily="34" charset="-128"/>
              </a:rPr>
            </a:br>
            <a:endParaRPr lang="en-US" altLang="en-US" sz="3200" b="1" smtClean="0">
              <a:solidFill>
                <a:srgbClr val="AB3582"/>
              </a:solidFill>
              <a:latin typeface="Arial Narrow" panose="020B0606020202030204" pitchFamily="34" charset="0"/>
              <a:ea typeface="ＭＳ Ｐゴシック" panose="020B0600070205080204" pitchFamily="34" charset="-128"/>
            </a:endParaRPr>
          </a:p>
        </p:txBody>
      </p:sp>
      <p:sp>
        <p:nvSpPr>
          <p:cNvPr id="68611" name="Rectangle 3"/>
          <p:cNvSpPr>
            <a:spLocks noGrp="1"/>
          </p:cNvSpPr>
          <p:nvPr>
            <p:ph type="body" idx="4294967295"/>
          </p:nvPr>
        </p:nvSpPr>
        <p:spPr>
          <a:xfrm>
            <a:off x="533400" y="1160463"/>
            <a:ext cx="8305800" cy="5403850"/>
          </a:xfrm>
        </p:spPr>
        <p:txBody>
          <a:bodyPr/>
          <a:lstStyle/>
          <a:p>
            <a:pPr marL="0" indent="0">
              <a:spcBef>
                <a:spcPct val="0"/>
              </a:spcBef>
              <a:buFont typeface="Wingdings" panose="05000000000000000000" pitchFamily="2" charset="2"/>
              <a:buNone/>
            </a:pPr>
            <a:r>
              <a:rPr lang="en-US" altLang="en-US" sz="2400" smtClean="0">
                <a:ea typeface="ＭＳ Ｐゴシック" panose="020B0600070205080204" pitchFamily="34" charset="-128"/>
              </a:rPr>
              <a:t>This side by side boxplot shows the five number summary of annual salary from graduates of Renata College.  The boxplot on top shows the salaries of graduates from two years ago, the boxplot on the bottom shows the salaries of graduates from five years </a:t>
            </a:r>
          </a:p>
          <a:p>
            <a:pPr marL="0" indent="0">
              <a:spcBef>
                <a:spcPct val="0"/>
              </a:spcBef>
              <a:buFont typeface="Wingdings" panose="05000000000000000000" pitchFamily="2" charset="2"/>
              <a:buNone/>
            </a:pPr>
            <a:endParaRPr lang="en-US" altLang="en-US" sz="2400" smtClean="0">
              <a:ea typeface="ＭＳ Ｐゴシック" panose="020B0600070205080204" pitchFamily="34" charset="-128"/>
            </a:endParaRPr>
          </a:p>
          <a:p>
            <a:pPr marL="0" indent="0">
              <a:spcBef>
                <a:spcPct val="0"/>
              </a:spcBef>
              <a:buFont typeface="Wingdings" panose="05000000000000000000" pitchFamily="2" charset="2"/>
              <a:buNone/>
            </a:pPr>
            <a:endParaRPr lang="en-US" altLang="en-US" sz="2400" smtClean="0">
              <a:ea typeface="ＭＳ Ｐゴシック" panose="020B0600070205080204" pitchFamily="34" charset="-128"/>
            </a:endParaRPr>
          </a:p>
          <a:p>
            <a:pPr marL="0" indent="0">
              <a:spcBef>
                <a:spcPct val="0"/>
              </a:spcBef>
              <a:buFont typeface="Wingdings" panose="05000000000000000000" pitchFamily="2" charset="2"/>
              <a:buNone/>
            </a:pPr>
            <a:endParaRPr lang="en-US" altLang="en-US" sz="2400" smtClean="0">
              <a:ea typeface="ＭＳ Ｐゴシック" panose="020B0600070205080204" pitchFamily="34" charset="-128"/>
            </a:endParaRPr>
          </a:p>
          <a:p>
            <a:pPr marL="0" indent="0">
              <a:spcBef>
                <a:spcPct val="0"/>
              </a:spcBef>
              <a:buFont typeface="Wingdings" panose="05000000000000000000" pitchFamily="2" charset="2"/>
              <a:buNone/>
            </a:pPr>
            <a:endParaRPr lang="en-US" altLang="en-US" sz="2400" smtClean="0">
              <a:ea typeface="ＭＳ Ｐゴシック" panose="020B0600070205080204" pitchFamily="34" charset="-128"/>
            </a:endParaRPr>
          </a:p>
          <a:p>
            <a:pPr marL="0" indent="0">
              <a:spcBef>
                <a:spcPct val="0"/>
              </a:spcBef>
              <a:buFont typeface="Wingdings" panose="05000000000000000000" pitchFamily="2" charset="2"/>
              <a:buNone/>
            </a:pPr>
            <a:endParaRPr lang="en-US" altLang="en-US" sz="2400" smtClean="0">
              <a:ea typeface="ＭＳ Ｐゴシック" panose="020B0600070205080204" pitchFamily="34" charset="-128"/>
            </a:endParaRPr>
          </a:p>
          <a:p>
            <a:pPr marL="0" indent="0">
              <a:spcBef>
                <a:spcPct val="0"/>
              </a:spcBef>
              <a:buFont typeface="Wingdings" panose="05000000000000000000" pitchFamily="2" charset="2"/>
              <a:buNone/>
            </a:pPr>
            <a:endParaRPr lang="en-US" altLang="en-US" sz="2400" smtClean="0">
              <a:ea typeface="ＭＳ Ｐゴシック" panose="020B0600070205080204" pitchFamily="34" charset="-128"/>
            </a:endParaRPr>
          </a:p>
          <a:p>
            <a:pPr marL="0" indent="0">
              <a:spcBef>
                <a:spcPct val="0"/>
              </a:spcBef>
              <a:buFont typeface="Wingdings" panose="05000000000000000000" pitchFamily="2" charset="2"/>
              <a:buNone/>
            </a:pPr>
            <a:endParaRPr lang="en-US" altLang="en-US" sz="2400" smtClean="0">
              <a:ea typeface="ＭＳ Ｐゴシック" panose="020B0600070205080204" pitchFamily="34" charset="-128"/>
            </a:endParaRPr>
          </a:p>
          <a:p>
            <a:pPr marL="0" indent="0">
              <a:spcBef>
                <a:spcPct val="0"/>
              </a:spcBef>
              <a:buFont typeface="Wingdings" panose="05000000000000000000" pitchFamily="2" charset="2"/>
              <a:buNone/>
            </a:pPr>
            <a:r>
              <a:rPr lang="en-US" altLang="en-US" sz="2400" smtClean="0">
                <a:ea typeface="ＭＳ Ｐゴシック" panose="020B0600070205080204" pitchFamily="34" charset="-128"/>
              </a:rPr>
              <a:t>Compare the distributions.</a:t>
            </a:r>
          </a:p>
        </p:txBody>
      </p:sp>
      <p:pic>
        <p:nvPicPr>
          <p:cNvPr id="68612" name="Picture 3"/>
          <p:cNvPicPr>
            <a:picLocks noChangeAspect="1" noChangeArrowheads="1"/>
          </p:cNvPicPr>
          <p:nvPr/>
        </p:nvPicPr>
        <p:blipFill>
          <a:blip r:embed="rId2">
            <a:extLst>
              <a:ext uri="{28A0092B-C50C-407E-A947-70E740481C1C}">
                <a14:useLocalDpi xmlns:a14="http://schemas.microsoft.com/office/drawing/2010/main" val="0"/>
              </a:ext>
            </a:extLst>
          </a:blip>
          <a:srcRect l="6891" t="31776" r="11218" b="12383"/>
          <a:stretch>
            <a:fillRect/>
          </a:stretch>
        </p:blipFill>
        <p:spPr bwMode="auto">
          <a:xfrm>
            <a:off x="1230313" y="3505200"/>
            <a:ext cx="5856287"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9919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Vertical Title 1"/>
          <p:cNvSpPr>
            <a:spLocks noGrp="1"/>
          </p:cNvSpPr>
          <p:nvPr>
            <p:ph type="title" orient="vert"/>
          </p:nvPr>
        </p:nvSpPr>
        <p:spPr>
          <a:xfrm>
            <a:off x="7996238" y="954088"/>
            <a:ext cx="681037" cy="5172075"/>
          </a:xfrm>
        </p:spPr>
        <p:txBody>
          <a:bodyPr/>
          <a:lstStyle/>
          <a:p>
            <a:pPr eaLnBrk="1" hangingPunct="1"/>
            <a:r>
              <a:rPr lang="en-US" altLang="en-US" sz="2400" smtClean="0">
                <a:solidFill>
                  <a:srgbClr val="E81F30"/>
                </a:solidFill>
                <a:ea typeface="ＭＳ Ｐゴシック" panose="020B0600070205080204" pitchFamily="34" charset="-128"/>
              </a:rPr>
              <a:t>Describing Quantitative Data</a:t>
            </a:r>
          </a:p>
        </p:txBody>
      </p:sp>
      <p:sp>
        <p:nvSpPr>
          <p:cNvPr id="74755" name="Vertical Text Placeholder 2"/>
          <p:cNvSpPr>
            <a:spLocks noGrp="1"/>
          </p:cNvSpPr>
          <p:nvPr>
            <p:ph type="body" orient="vert" idx="1"/>
          </p:nvPr>
        </p:nvSpPr>
        <p:spPr>
          <a:xfrm rot="16200000">
            <a:off x="3028157" y="-2047081"/>
            <a:ext cx="2560637" cy="7375525"/>
          </a:xfrm>
        </p:spPr>
        <p:txBody>
          <a:bodyPr/>
          <a:lstStyle/>
          <a:p>
            <a:pPr eaLnBrk="1" hangingPunct="1"/>
            <a:r>
              <a:rPr lang="en-US" altLang="en-US" sz="2400" b="1" smtClean="0">
                <a:solidFill>
                  <a:srgbClr val="000000"/>
                </a:solidFill>
                <a:ea typeface="ＭＳ Ｐゴシック" panose="020B0600070205080204" pitchFamily="34" charset="-128"/>
              </a:rPr>
              <a:t>Measuring Spread: The Standard Deviation</a:t>
            </a:r>
            <a:endParaRPr lang="en-US" altLang="en-US" sz="2400" smtClean="0">
              <a:solidFill>
                <a:srgbClr val="000000"/>
              </a:solidFill>
              <a:ea typeface="ＭＳ Ｐゴシック" panose="020B0600070205080204" pitchFamily="34" charset="-128"/>
            </a:endParaRPr>
          </a:p>
          <a:p>
            <a:pPr lvl="1" eaLnBrk="1" hangingPunct="1"/>
            <a:r>
              <a:rPr lang="en-US" altLang="en-US" sz="2000" smtClean="0">
                <a:solidFill>
                  <a:srgbClr val="000000"/>
                </a:solidFill>
                <a:ea typeface="ＭＳ Ｐゴシック" panose="020B0600070205080204" pitchFamily="34" charset="-128"/>
              </a:rPr>
              <a:t>The most common measure of spread looks at how far each observation is from the mean.  This measure is called the </a:t>
            </a:r>
            <a:r>
              <a:rPr lang="en-US" altLang="en-US" sz="2000" b="1" smtClean="0">
                <a:solidFill>
                  <a:srgbClr val="000000"/>
                </a:solidFill>
                <a:ea typeface="ＭＳ Ｐゴシック" panose="020B0600070205080204" pitchFamily="34" charset="-128"/>
              </a:rPr>
              <a:t>standard deviation</a:t>
            </a:r>
            <a:r>
              <a:rPr lang="en-US" altLang="en-US" sz="2000" smtClean="0">
                <a:solidFill>
                  <a:srgbClr val="000000"/>
                </a:solidFill>
                <a:ea typeface="ＭＳ Ｐゴシック" panose="020B0600070205080204" pitchFamily="34" charset="-128"/>
              </a:rPr>
              <a:t>.  Let’s explore it!</a:t>
            </a:r>
          </a:p>
          <a:p>
            <a:pPr lvl="1" eaLnBrk="1" hangingPunct="1"/>
            <a:r>
              <a:rPr lang="en-US" altLang="en-US" sz="2000" smtClean="0">
                <a:solidFill>
                  <a:srgbClr val="000000"/>
                </a:solidFill>
                <a:ea typeface="ＭＳ Ｐゴシック" panose="020B0600070205080204" pitchFamily="34" charset="-128"/>
              </a:rPr>
              <a:t>Consider the following data on the number of pets owned by a group of 9 children.</a:t>
            </a:r>
          </a:p>
          <a:p>
            <a:pPr eaLnBrk="1" hangingPunct="1">
              <a:buFont typeface="Wingdings" panose="05000000000000000000" pitchFamily="2" charset="2"/>
              <a:buNone/>
            </a:pPr>
            <a:endParaRPr lang="en-US" altLang="en-US" sz="1800" smtClean="0">
              <a:solidFill>
                <a:srgbClr val="000000"/>
              </a:solidFill>
              <a:ea typeface="ＭＳ Ｐゴシック" panose="020B0600070205080204" pitchFamily="34" charset="-128"/>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rcRect l="8676" t="44292" r="7045"/>
          <a:stretch>
            <a:fillRect/>
          </a:stretch>
        </p:blipFill>
        <p:spPr bwMode="auto">
          <a:xfrm>
            <a:off x="2193925" y="4598988"/>
            <a:ext cx="5033963" cy="115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p:nvSpPr>
        <p:spPr bwMode="auto">
          <a:xfrm>
            <a:off x="2011363" y="2730500"/>
            <a:ext cx="4935537" cy="1092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marL="457200" indent="-457200" defTabSz="457200">
              <a:spcAft>
                <a:spcPts val="600"/>
              </a:spcAft>
              <a:buFontTx/>
              <a:buAutoNum type="arabicParenR"/>
              <a:defRPr/>
            </a:pPr>
            <a:r>
              <a:rPr lang="en-US" sz="2000">
                <a:solidFill>
                  <a:srgbClr val="000000"/>
                </a:solidFill>
                <a:ea typeface="ＭＳ Ｐゴシック" pitchFamily="-111" charset="-128"/>
              </a:rPr>
              <a:t>Calculate the mean.</a:t>
            </a:r>
          </a:p>
          <a:p>
            <a:pPr marL="457200" indent="-457200" defTabSz="457200">
              <a:buFontTx/>
              <a:buAutoNum type="arabicParenR"/>
              <a:defRPr/>
            </a:pPr>
            <a:r>
              <a:rPr lang="en-US" sz="2000">
                <a:solidFill>
                  <a:srgbClr val="000000"/>
                </a:solidFill>
                <a:ea typeface="ＭＳ Ｐゴシック" pitchFamily="-111" charset="-128"/>
              </a:rPr>
              <a:t>Calculate each </a:t>
            </a:r>
            <a:r>
              <a:rPr lang="en-US" sz="2000" i="1">
                <a:solidFill>
                  <a:srgbClr val="000000"/>
                </a:solidFill>
                <a:ea typeface="ＭＳ Ｐゴシック" pitchFamily="-111" charset="-128"/>
              </a:rPr>
              <a:t>deviation.</a:t>
            </a:r>
          </a:p>
          <a:p>
            <a:pPr marL="1371600" lvl="2" indent="-457200" defTabSz="457200">
              <a:spcAft>
                <a:spcPts val="600"/>
              </a:spcAft>
              <a:defRPr/>
            </a:pPr>
            <a:r>
              <a:rPr lang="en-US" sz="2000" i="1">
                <a:solidFill>
                  <a:srgbClr val="000000"/>
                </a:solidFill>
                <a:ea typeface="ＭＳ Ｐゴシック" pitchFamily="-111" charset="-128"/>
              </a:rPr>
              <a:t>deviation = observation – mean</a:t>
            </a:r>
          </a:p>
        </p:txBody>
      </p:sp>
      <p:grpSp>
        <p:nvGrpSpPr>
          <p:cNvPr id="3" name="Group 21"/>
          <p:cNvGrpSpPr>
            <a:grpSpLocks/>
          </p:cNvGrpSpPr>
          <p:nvPr/>
        </p:nvGrpSpPr>
        <p:grpSpPr bwMode="auto">
          <a:xfrm>
            <a:off x="4487863" y="5229225"/>
            <a:ext cx="814387" cy="1206500"/>
            <a:chOff x="5422191" y="3850780"/>
            <a:chExt cx="814219" cy="1207434"/>
          </a:xfrm>
        </p:grpSpPr>
        <p:grpSp>
          <p:nvGrpSpPr>
            <p:cNvPr id="74765" name="Group 17"/>
            <p:cNvGrpSpPr>
              <a:grpSpLocks/>
            </p:cNvGrpSpPr>
            <p:nvPr/>
          </p:nvGrpSpPr>
          <p:grpSpPr bwMode="auto">
            <a:xfrm>
              <a:off x="5422191" y="3850780"/>
              <a:ext cx="814219" cy="1207434"/>
              <a:chOff x="3753799" y="2432131"/>
              <a:chExt cx="814219" cy="1207434"/>
            </a:xfrm>
          </p:grpSpPr>
          <p:cxnSp>
            <p:nvCxnSpPr>
              <p:cNvPr id="19" name="Straight Arrow Connector 18"/>
              <p:cNvCxnSpPr/>
              <p:nvPr/>
            </p:nvCxnSpPr>
            <p:spPr>
              <a:xfrm rot="5400000" flipH="1" flipV="1">
                <a:off x="3720038" y="2870621"/>
                <a:ext cx="878568"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3753799" y="3270233"/>
                <a:ext cx="814219" cy="369332"/>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pPr algn="ctr" defTabSz="457200">
                  <a:defRPr/>
                </a:pPr>
                <a:r>
                  <a:rPr lang="en-US" i="1">
                    <a:solidFill>
                      <a:srgbClr val="000000"/>
                    </a:solidFill>
                    <a:ea typeface="ＭＳ Ｐゴシック" pitchFamily="-111" charset="-128"/>
                  </a:rPr>
                  <a:t>    </a:t>
                </a:r>
                <a:r>
                  <a:rPr lang="en-US">
                    <a:solidFill>
                      <a:srgbClr val="000000"/>
                    </a:solidFill>
                    <a:ea typeface="ＭＳ Ｐゴシック" pitchFamily="-111" charset="-128"/>
                  </a:rPr>
                  <a:t>= 5</a:t>
                </a:r>
                <a:endParaRPr lang="en-US" i="1">
                  <a:solidFill>
                    <a:srgbClr val="000000"/>
                  </a:solidFill>
                  <a:ea typeface="ＭＳ Ｐゴシック" pitchFamily="-111" charset="-128"/>
                </a:endParaRPr>
              </a:p>
            </p:txBody>
          </p:sp>
        </p:grpSp>
        <p:graphicFrame>
          <p:nvGraphicFramePr>
            <p:cNvPr id="74766" name="Object 2"/>
            <p:cNvGraphicFramePr>
              <a:graphicFrameLocks noChangeAspect="1"/>
            </p:cNvGraphicFramePr>
            <p:nvPr/>
          </p:nvGraphicFramePr>
          <p:xfrm>
            <a:off x="5497511" y="4704284"/>
            <a:ext cx="279400" cy="279400"/>
          </p:xfrm>
          <a:graphic>
            <a:graphicData uri="http://schemas.openxmlformats.org/presentationml/2006/ole">
              <mc:AlternateContent xmlns:mc="http://schemas.openxmlformats.org/markup-compatibility/2006">
                <mc:Choice xmlns:v="urn:schemas-microsoft-com:vml" Requires="v">
                  <p:oleObj spid="_x0000_s74774" name="Equation" r:id="rId4" imgW="127000" imgH="127000" progId="Equation.3">
                    <p:embed/>
                  </p:oleObj>
                </mc:Choice>
                <mc:Fallback>
                  <p:oleObj name="Equation" r:id="rId4" imgW="127000" imgH="1270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97511" y="4704284"/>
                          <a:ext cx="2794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5" name="Group 25"/>
          <p:cNvGrpSpPr>
            <a:grpSpLocks/>
          </p:cNvGrpSpPr>
          <p:nvPr/>
        </p:nvGrpSpPr>
        <p:grpSpPr bwMode="auto">
          <a:xfrm>
            <a:off x="2876550" y="4146550"/>
            <a:ext cx="2166938" cy="369888"/>
            <a:chOff x="3810000" y="2743756"/>
            <a:chExt cx="2167704" cy="369332"/>
          </a:xfrm>
        </p:grpSpPr>
        <p:cxnSp>
          <p:nvCxnSpPr>
            <p:cNvPr id="24" name="Straight Arrow Connector 23"/>
            <p:cNvCxnSpPr/>
            <p:nvPr/>
          </p:nvCxnSpPr>
          <p:spPr>
            <a:xfrm>
              <a:off x="3810000" y="3111502"/>
              <a:ext cx="2020014" cy="1586"/>
            </a:xfrm>
            <a:prstGeom prst="straightConnector1">
              <a:avLst/>
            </a:prstGeom>
            <a:ln>
              <a:headEnd type="arrow"/>
              <a:tailEnd type="arrow"/>
            </a:ln>
          </p:spPr>
          <p:style>
            <a:lnRef idx="2">
              <a:schemeClr val="accent3"/>
            </a:lnRef>
            <a:fillRef idx="0">
              <a:schemeClr val="accent3"/>
            </a:fillRef>
            <a:effectRef idx="1">
              <a:schemeClr val="accent3"/>
            </a:effectRef>
            <a:fontRef idx="minor">
              <a:schemeClr val="tx1"/>
            </a:fontRef>
          </p:style>
        </p:cxnSp>
        <p:sp>
          <p:nvSpPr>
            <p:cNvPr id="74764" name="TextBox 24"/>
            <p:cNvSpPr txBox="1">
              <a:spLocks noChangeArrowheads="1"/>
            </p:cNvSpPr>
            <p:nvPr/>
          </p:nvSpPr>
          <p:spPr bwMode="auto">
            <a:xfrm>
              <a:off x="3810001" y="2743756"/>
              <a:ext cx="2167703" cy="368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spcBef>
                  <a:spcPts val="20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1pPr>
              <a:lvl2pPr marL="742950" indent="-285750" defTabSz="457200" eaLnBrk="0" hangingPunct="0">
                <a:spcBef>
                  <a:spcPts val="600"/>
                </a:spcBef>
                <a:buClr>
                  <a:srgbClr val="C7EEEC"/>
                </a:buClr>
                <a:buSzPct val="75000"/>
                <a:buFont typeface="Wingdings" panose="05000000000000000000" pitchFamily="2" charset="2"/>
                <a:buChar char="n"/>
                <a:defRPr sz="2800">
                  <a:solidFill>
                    <a:srgbClr val="595959"/>
                  </a:solidFill>
                  <a:latin typeface="Arial" panose="020B0604020202020204" pitchFamily="34" charset="0"/>
                  <a:ea typeface="ＭＳ Ｐゴシック" panose="020B0600070205080204" pitchFamily="34" charset="-128"/>
                </a:defRPr>
              </a:lvl2pPr>
              <a:lvl3pPr marL="1143000" indent="-228600" defTabSz="457200" eaLnBrk="0" hangingPunct="0">
                <a:spcBef>
                  <a:spcPts val="600"/>
                </a:spcBef>
                <a:buClr>
                  <a:schemeClr val="accent1"/>
                </a:buClr>
                <a:buSzPct val="75000"/>
                <a:buFont typeface="Wingdings" panose="05000000000000000000" pitchFamily="2" charset="2"/>
                <a:buChar char="n"/>
                <a:defRPr sz="2400">
                  <a:solidFill>
                    <a:srgbClr val="595959"/>
                  </a:solidFill>
                  <a:latin typeface="Arial" panose="020B0604020202020204" pitchFamily="34" charset="0"/>
                  <a:ea typeface="ＭＳ Ｐゴシック" panose="020B0600070205080204" pitchFamily="34" charset="-128"/>
                </a:defRPr>
              </a:lvl3pPr>
              <a:lvl4pPr marL="1600200" indent="-228600" defTabSz="457200" eaLnBrk="0" hangingPunct="0">
                <a:spcBef>
                  <a:spcPts val="600"/>
                </a:spcBef>
                <a:buClr>
                  <a:srgbClr val="C7EEEC"/>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4pPr>
              <a:lvl5pPr marL="2057400" indent="-228600" defTabSz="457200" eaLnBrk="0" hangingPunct="0">
                <a:spcBef>
                  <a:spcPts val="6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rPr>
                <a:t>deviation: 1 - 5 = -4</a:t>
              </a:r>
            </a:p>
          </p:txBody>
        </p:sp>
      </p:grpSp>
      <p:grpSp>
        <p:nvGrpSpPr>
          <p:cNvPr id="6" name="Group 26"/>
          <p:cNvGrpSpPr>
            <a:grpSpLocks/>
          </p:cNvGrpSpPr>
          <p:nvPr/>
        </p:nvGrpSpPr>
        <p:grpSpPr bwMode="auto">
          <a:xfrm>
            <a:off x="4914900" y="4514850"/>
            <a:ext cx="2090738" cy="369888"/>
            <a:chOff x="3809999" y="2743757"/>
            <a:chExt cx="2090121" cy="370367"/>
          </a:xfrm>
        </p:grpSpPr>
        <p:cxnSp>
          <p:nvCxnSpPr>
            <p:cNvPr id="28" name="Straight Arrow Connector 27"/>
            <p:cNvCxnSpPr/>
            <p:nvPr/>
          </p:nvCxnSpPr>
          <p:spPr>
            <a:xfrm>
              <a:off x="3809999" y="3110945"/>
              <a:ext cx="1523550" cy="1589"/>
            </a:xfrm>
            <a:prstGeom prst="straightConnector1">
              <a:avLst/>
            </a:prstGeom>
            <a:ln>
              <a:headEnd type="arrow"/>
              <a:tailEnd type="arrow"/>
            </a:ln>
          </p:spPr>
          <p:style>
            <a:lnRef idx="2">
              <a:schemeClr val="accent3"/>
            </a:lnRef>
            <a:fillRef idx="0">
              <a:schemeClr val="accent3"/>
            </a:fillRef>
            <a:effectRef idx="1">
              <a:schemeClr val="accent3"/>
            </a:effectRef>
            <a:fontRef idx="minor">
              <a:schemeClr val="tx1"/>
            </a:fontRef>
          </p:style>
        </p:cxnSp>
        <p:sp>
          <p:nvSpPr>
            <p:cNvPr id="74762" name="TextBox 28"/>
            <p:cNvSpPr txBox="1">
              <a:spLocks noChangeArrowheads="1"/>
            </p:cNvSpPr>
            <p:nvPr/>
          </p:nvSpPr>
          <p:spPr bwMode="auto">
            <a:xfrm>
              <a:off x="3809999" y="2743757"/>
              <a:ext cx="2090121" cy="370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spcBef>
                  <a:spcPts val="20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1pPr>
              <a:lvl2pPr marL="742950" indent="-285750" defTabSz="457200" eaLnBrk="0" hangingPunct="0">
                <a:spcBef>
                  <a:spcPts val="600"/>
                </a:spcBef>
                <a:buClr>
                  <a:srgbClr val="C7EEEC"/>
                </a:buClr>
                <a:buSzPct val="75000"/>
                <a:buFont typeface="Wingdings" panose="05000000000000000000" pitchFamily="2" charset="2"/>
                <a:buChar char="n"/>
                <a:defRPr sz="2800">
                  <a:solidFill>
                    <a:srgbClr val="595959"/>
                  </a:solidFill>
                  <a:latin typeface="Arial" panose="020B0604020202020204" pitchFamily="34" charset="0"/>
                  <a:ea typeface="ＭＳ Ｐゴシック" panose="020B0600070205080204" pitchFamily="34" charset="-128"/>
                </a:defRPr>
              </a:lvl2pPr>
              <a:lvl3pPr marL="1143000" indent="-228600" defTabSz="457200" eaLnBrk="0" hangingPunct="0">
                <a:spcBef>
                  <a:spcPts val="600"/>
                </a:spcBef>
                <a:buClr>
                  <a:schemeClr val="accent1"/>
                </a:buClr>
                <a:buSzPct val="75000"/>
                <a:buFont typeface="Wingdings" panose="05000000000000000000" pitchFamily="2" charset="2"/>
                <a:buChar char="n"/>
                <a:defRPr sz="2400">
                  <a:solidFill>
                    <a:srgbClr val="595959"/>
                  </a:solidFill>
                  <a:latin typeface="Arial" panose="020B0604020202020204" pitchFamily="34" charset="0"/>
                  <a:ea typeface="ＭＳ Ｐゴシック" panose="020B0600070205080204" pitchFamily="34" charset="-128"/>
                </a:defRPr>
              </a:lvl3pPr>
              <a:lvl4pPr marL="1600200" indent="-228600" defTabSz="457200" eaLnBrk="0" hangingPunct="0">
                <a:spcBef>
                  <a:spcPts val="600"/>
                </a:spcBef>
                <a:buClr>
                  <a:srgbClr val="C7EEEC"/>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4pPr>
              <a:lvl5pPr marL="2057400" indent="-228600" defTabSz="457200" eaLnBrk="0" hangingPunct="0">
                <a:spcBef>
                  <a:spcPts val="600"/>
                </a:spcBef>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ts val="600"/>
                </a:spcBef>
                <a:spcAft>
                  <a:spcPct val="0"/>
                </a:spcAft>
                <a:buClr>
                  <a:schemeClr val="accent1"/>
                </a:buClr>
                <a:buSzPct val="75000"/>
                <a:buFont typeface="Wingdings" panose="05000000000000000000" pitchFamily="2" charset="2"/>
                <a:buChar char="n"/>
                <a:defRPr sz="2000">
                  <a:solidFill>
                    <a:srgbClr val="595959"/>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rPr>
                <a:t>deviation: 8 - 5 = 3</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bg/>
                                          </p:spTgt>
                                        </p:tgtEl>
                                        <p:attrNameLst>
                                          <p:attrName>style.visibility</p:attrName>
                                        </p:attrNameLst>
                                      </p:cBhvr>
                                      <p:to>
                                        <p:strVal val="visible"/>
                                      </p:to>
                                    </p:set>
                                    <p:animEffect transition="in" filter="fade">
                                      <p:cBhvr>
                                        <p:cTn id="12" dur="1000"/>
                                        <p:tgtEl>
                                          <p:spTgt spid="17">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xEl>
                                              <p:pRg st="0" end="0"/>
                                            </p:txEl>
                                          </p:spTgt>
                                        </p:tgtEl>
                                        <p:attrNameLst>
                                          <p:attrName>style.visibility</p:attrName>
                                        </p:attrNameLst>
                                      </p:cBhvr>
                                      <p:to>
                                        <p:strVal val="visible"/>
                                      </p:to>
                                    </p:set>
                                    <p:animEffect transition="in" filter="fade">
                                      <p:cBhvr>
                                        <p:cTn id="17" dur="1000"/>
                                        <p:tgtEl>
                                          <p:spTgt spid="1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xEl>
                                              <p:pRg st="1" end="1"/>
                                            </p:txEl>
                                          </p:spTgt>
                                        </p:tgtEl>
                                        <p:attrNameLst>
                                          <p:attrName>style.visibility</p:attrName>
                                        </p:attrNameLst>
                                      </p:cBhvr>
                                      <p:to>
                                        <p:strVal val="visible"/>
                                      </p:to>
                                    </p:set>
                                    <p:animEffect transition="in" filter="fade">
                                      <p:cBhvr>
                                        <p:cTn id="22" dur="1000"/>
                                        <p:tgtEl>
                                          <p:spTgt spid="17">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xEl>
                                              <p:pRg st="2" end="2"/>
                                            </p:txEl>
                                          </p:spTgt>
                                        </p:tgtEl>
                                        <p:attrNameLst>
                                          <p:attrName>style.visibility</p:attrName>
                                        </p:attrNameLst>
                                      </p:cBhvr>
                                      <p:to>
                                        <p:strVal val="visible"/>
                                      </p:to>
                                    </p:set>
                                    <p:animEffect transition="in" filter="fade">
                                      <p:cBhvr>
                                        <p:cTn id="27" dur="1000"/>
                                        <p:tgtEl>
                                          <p:spTgt spid="17">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1000"/>
                                        <p:tgtEl>
                                          <p:spTgt spid="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1000"/>
                                        <p:tgtEl>
                                          <p:spTgt spid="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bldLvl="5" animBg="1"/>
    </p:bldLst>
  </p:timing>
</p:sld>
</file>

<file path=ppt/theme/theme1.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dvantage">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Advantage">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850</Words>
  <Application>Microsoft Office PowerPoint</Application>
  <PresentationFormat>On-screen Show (4:3)</PresentationFormat>
  <Paragraphs>172</Paragraphs>
  <Slides>13</Slides>
  <Notes>3</Notes>
  <HiddenSlides>0</HiddenSlides>
  <MMClips>0</MMClips>
  <ScaleCrop>false</ScaleCrop>
  <HeadingPairs>
    <vt:vector size="8" baseType="variant">
      <vt:variant>
        <vt:lpstr>Fonts Used</vt:lpstr>
      </vt:variant>
      <vt:variant>
        <vt:i4>6</vt:i4>
      </vt:variant>
      <vt:variant>
        <vt:lpstr>Theme</vt:lpstr>
      </vt:variant>
      <vt:variant>
        <vt:i4>4</vt:i4>
      </vt:variant>
      <vt:variant>
        <vt:lpstr>Embedded OLE Servers</vt:lpstr>
      </vt:variant>
      <vt:variant>
        <vt:i4>1</vt:i4>
      </vt:variant>
      <vt:variant>
        <vt:lpstr>Slide Titles</vt:lpstr>
      </vt:variant>
      <vt:variant>
        <vt:i4>13</vt:i4>
      </vt:variant>
    </vt:vector>
  </HeadingPairs>
  <TitlesOfParts>
    <vt:vector size="24" baseType="lpstr">
      <vt:lpstr>ＭＳ Ｐゴシック</vt:lpstr>
      <vt:lpstr>Arial</vt:lpstr>
      <vt:lpstr>Arial Narrow</vt:lpstr>
      <vt:lpstr>Calibri</vt:lpstr>
      <vt:lpstr>Rockwell</vt:lpstr>
      <vt:lpstr>Wingdings</vt:lpstr>
      <vt:lpstr>iRespondQuestionMaster</vt:lpstr>
      <vt:lpstr>iRespondGraphMaster</vt:lpstr>
      <vt:lpstr>Advantage</vt:lpstr>
      <vt:lpstr>1_Advantage</vt:lpstr>
      <vt:lpstr>Equation</vt:lpstr>
      <vt:lpstr>Warmup </vt:lpstr>
      <vt:lpstr>Section 1.3 Describing Quantitative Data with Numbers</vt:lpstr>
      <vt:lpstr>PowerPoint Presentation</vt:lpstr>
      <vt:lpstr>Example </vt:lpstr>
      <vt:lpstr>Describing Quantitative Data</vt:lpstr>
      <vt:lpstr>Describing Quantitative Data</vt:lpstr>
      <vt:lpstr>CHECK YOUR UNDERSTANDING page 61 (1-4)</vt:lpstr>
      <vt:lpstr>Comparing Distributions </vt:lpstr>
      <vt:lpstr>Describing Quantitative Data</vt:lpstr>
      <vt:lpstr>Describing Quantitative Data</vt:lpstr>
      <vt:lpstr>Describing Quantitative Data</vt:lpstr>
      <vt:lpstr>CHECK YOUR UNDERSTANDING page 64 (1-4)</vt:lpstr>
      <vt:lpstr>Describing Quantitative Data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dc:title>
  <dc:creator>Bruce Nicol</dc:creator>
  <cp:lastModifiedBy>Bruce Nicol</cp:lastModifiedBy>
  <cp:revision>11</cp:revision>
  <dcterms:created xsi:type="dcterms:W3CDTF">2014-08-14T13:04:33Z</dcterms:created>
  <dcterms:modified xsi:type="dcterms:W3CDTF">2016-08-09T11:07:47Z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ies>
</file>