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7" r:id="rId2"/>
    <p:sldId id="268" r:id="rId3"/>
    <p:sldId id="269" r:id="rId4"/>
    <p:sldId id="270" r:id="rId5"/>
    <p:sldId id="271" r:id="rId6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5300" cy="4619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4" y="1"/>
            <a:ext cx="3035300" cy="4619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141D084A-DCCC-41D3-B770-DFFE288D3F0F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1414"/>
            <a:ext cx="3035300" cy="46196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4" y="8761414"/>
            <a:ext cx="3035300" cy="46196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556BD829-55F3-4B2A-BC5B-B010E3981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5088" cy="461169"/>
          </a:xfrm>
          <a:prstGeom prst="rect">
            <a:avLst/>
          </a:prstGeom>
        </p:spPr>
        <p:txBody>
          <a:bodyPr vert="horz" lIns="92709" tIns="46355" rIns="92709" bIns="463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1"/>
            <a:ext cx="3035088" cy="461169"/>
          </a:xfrm>
          <a:prstGeom prst="rect">
            <a:avLst/>
          </a:prstGeom>
        </p:spPr>
        <p:txBody>
          <a:bodyPr vert="horz" lIns="92709" tIns="46355" rIns="92709" bIns="46355" rtlCol="0"/>
          <a:lstStyle>
            <a:lvl1pPr algn="r">
              <a:defRPr sz="1200"/>
            </a:lvl1pPr>
          </a:lstStyle>
          <a:p>
            <a:fld id="{4A6C7251-C4BA-4558-9AEE-6DFA58A48DF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09" tIns="46355" rIns="92709" bIns="463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381104"/>
            <a:ext cx="5603240" cy="4150519"/>
          </a:xfrm>
          <a:prstGeom prst="rect">
            <a:avLst/>
          </a:prstGeom>
        </p:spPr>
        <p:txBody>
          <a:bodyPr vert="horz" lIns="92709" tIns="46355" rIns="92709" bIns="463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5"/>
            <a:ext cx="3035088" cy="461169"/>
          </a:xfrm>
          <a:prstGeom prst="rect">
            <a:avLst/>
          </a:prstGeom>
        </p:spPr>
        <p:txBody>
          <a:bodyPr vert="horz" lIns="92709" tIns="46355" rIns="92709" bIns="463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760605"/>
            <a:ext cx="3035088" cy="461169"/>
          </a:xfrm>
          <a:prstGeom prst="rect">
            <a:avLst/>
          </a:prstGeom>
        </p:spPr>
        <p:txBody>
          <a:bodyPr vert="horz" lIns="92709" tIns="46355" rIns="92709" bIns="46355" rtlCol="0" anchor="b"/>
          <a:lstStyle>
            <a:lvl1pPr algn="r">
              <a:defRPr sz="1200"/>
            </a:lvl1pPr>
          </a:lstStyle>
          <a:p>
            <a:fld id="{B9852B5E-EE8E-4090-B209-61016E901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3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2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6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2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7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7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4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6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9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6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9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Review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smtClean="0"/>
              <a:t>What is the difference between simple interest and compound interest?  Which will earn more?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What 4 methods can you use to take money out of a checking account?  Which of these does not apply to savings accounts?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4251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Review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3. What are the 3 types of check endorsements?</a:t>
            </a:r>
          </a:p>
          <a:p>
            <a:pPr marL="0" indent="0">
              <a:buNone/>
            </a:pPr>
            <a:r>
              <a:rPr lang="en-US" sz="3600" dirty="0" smtClean="0"/>
              <a:t>4. You deposit $300 in a savings account paying 6% interest, compounded monthly.  What is your balance after 3 months?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495799"/>
            <a:ext cx="7696200" cy="210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87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Review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5. </a:t>
            </a:r>
            <a:r>
              <a:rPr lang="en-US" sz="3600" dirty="0" err="1" smtClean="0"/>
              <a:t>Benji</a:t>
            </a:r>
            <a:r>
              <a:rPr lang="en-US" sz="3600" dirty="0" smtClean="0"/>
              <a:t> has $221.14 in his savings account.  He then deposited checks for $98.04 and $123.54 as well as $75 cash. What is his new balance after the deposits?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725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Review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6. D.J. and Ashley have a balance of  $741.01 in their check register.  D.J. writes a check for $200 and deposits a paycheck for $620.98.  Ashley then pays bills online in the amounts of $72.24, $305.64 and $231.85.  What is the new balance in the check register after these transactions?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2915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Review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7. The Hills have a joint bank account with a balance of $1143.56 in their check register.  The ending balance on the bank statement is $985.90.  Not reported on the statement are checks for $21.15, $110 and $65.18.  There are outstanding deposits of $300 and $55.21? There are also 2 ATM withdrawals of $40 each.  Do the bank statement and check register balance?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307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3690</TotalTime>
  <Words>263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Review</vt:lpstr>
      <vt:lpstr>Review</vt:lpstr>
      <vt:lpstr>Review</vt:lpstr>
      <vt:lpstr>Review</vt:lpstr>
      <vt:lpstr>Review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3-2 RECONCILE A BANK STATEMENT</dc:title>
  <dc:creator>helen.lane</dc:creator>
  <cp:lastModifiedBy>Bruce Nicol</cp:lastModifiedBy>
  <cp:revision>15</cp:revision>
  <cp:lastPrinted>2016-08-10T11:34:49Z</cp:lastPrinted>
  <dcterms:created xsi:type="dcterms:W3CDTF">2012-08-30T16:08:01Z</dcterms:created>
  <dcterms:modified xsi:type="dcterms:W3CDTF">2016-08-12T11:19:12Z</dcterms:modified>
</cp:coreProperties>
</file>