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4441" r:id="rId2"/>
    <p:sldMasterId id="2147484462" r:id="rId3"/>
  </p:sldMasterIdLst>
  <p:notesMasterIdLst>
    <p:notesMasterId r:id="rId9"/>
  </p:notesMasterIdLst>
  <p:sldIdLst>
    <p:sldId id="263" r:id="rId4"/>
    <p:sldId id="261" r:id="rId5"/>
    <p:sldId id="284" r:id="rId6"/>
    <p:sldId id="269" r:id="rId7"/>
    <p:sldId id="282" r:id="rId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F5F4"/>
    <a:srgbClr val="EAED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snapToObjects="1">
      <p:cViewPr varScale="1">
        <p:scale>
          <a:sx n="90" d="100"/>
          <a:sy n="90"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111" charset="-128"/>
              </a:defRPr>
            </a:lvl1pPr>
          </a:lstStyle>
          <a:p>
            <a:pPr>
              <a:defRPr/>
            </a:pPr>
            <a:fld id="{08E1A93B-CE07-4437-9488-2788F4B95133}" type="datetime1">
              <a:rPr lang="en-US" altLang="en-US"/>
              <a:pPr>
                <a:defRPr/>
              </a:pPr>
              <a:t>8/21/2016</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A98F3F6-828F-41B8-A20A-1B01F4214CA0}" type="slidenum">
              <a:rPr lang="en-US" altLang="en-US"/>
              <a:pPr/>
              <a:t>‹#›</a:t>
            </a:fld>
            <a:endParaRPr lang="en-US" altLang="en-US"/>
          </a:p>
        </p:txBody>
      </p:sp>
    </p:spTree>
    <p:extLst>
      <p:ext uri="{BB962C8B-B14F-4D97-AF65-F5344CB8AC3E}">
        <p14:creationId xmlns:p14="http://schemas.microsoft.com/office/powerpoint/2010/main" val="299152285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ＭＳ Ｐゴシック"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479DA763-513D-4284-9BF8-65E4DE1AED17}" type="slidenum">
              <a:rPr lang="en-US" altLang="en-US">
                <a:latin typeface="Arial" panose="020B0604020202020204" pitchFamily="34" charset="0"/>
              </a:rPr>
              <a:pPr eaLnBrk="1" hangingPunct="1">
                <a:spcBef>
                  <a:spcPct val="0"/>
                </a:spcBef>
              </a:pPr>
              <a:t>3</a:t>
            </a:fld>
            <a:endParaRPr lang="en-US" altLang="en-US">
              <a:latin typeface="Arial" panose="020B0604020202020204" pitchFamily="34" charset="0"/>
            </a:endParaRPr>
          </a:p>
        </p:txBody>
      </p:sp>
    </p:spTree>
    <p:extLst>
      <p:ext uri="{BB962C8B-B14F-4D97-AF65-F5344CB8AC3E}">
        <p14:creationId xmlns:p14="http://schemas.microsoft.com/office/powerpoint/2010/main" val="2759950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08042A8F-930C-4C67-812F-383333564C7A}" type="slidenum">
              <a:rPr lang="en-US" altLang="en-US">
                <a:latin typeface="Arial" panose="020B0604020202020204" pitchFamily="34" charset="0"/>
              </a:rPr>
              <a:pPr eaLnBrk="1" hangingPunct="1">
                <a:spcBef>
                  <a:spcPct val="0"/>
                </a:spcBef>
              </a:pPr>
              <a:t>4</a:t>
            </a:fld>
            <a:endParaRPr lang="en-US" altLang="en-US">
              <a:latin typeface="Arial" panose="020B0604020202020204" pitchFamily="34" charset="0"/>
            </a:endParaRPr>
          </a:p>
        </p:txBody>
      </p:sp>
    </p:spTree>
    <p:extLst>
      <p:ext uri="{BB962C8B-B14F-4D97-AF65-F5344CB8AC3E}">
        <p14:creationId xmlns:p14="http://schemas.microsoft.com/office/powerpoint/2010/main" val="1866916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8B5380CB-3DAA-48EC-A1BF-21DD3BFD1F8C}" type="slidenum">
              <a:rPr lang="en-US" altLang="en-US">
                <a:latin typeface="Arial" panose="020B0604020202020204" pitchFamily="34" charset="0"/>
              </a:rPr>
              <a:pPr eaLnBrk="1" hangingPunct="1">
                <a:spcBef>
                  <a:spcPct val="0"/>
                </a:spcBef>
              </a:pPr>
              <a:t>5</a:t>
            </a:fld>
            <a:endParaRPr lang="en-US" altLang="en-US">
              <a:latin typeface="Arial" panose="020B0604020202020204" pitchFamily="34" charset="0"/>
            </a:endParaRPr>
          </a:p>
        </p:txBody>
      </p:sp>
    </p:spTree>
    <p:extLst>
      <p:ext uri="{BB962C8B-B14F-4D97-AF65-F5344CB8AC3E}">
        <p14:creationId xmlns:p14="http://schemas.microsoft.com/office/powerpoint/2010/main" val="2398011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Rectangle 4"/>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a:p>
        </p:txBody>
      </p:sp>
      <p:sp>
        <p:nvSpPr>
          <p:cNvPr id="7" name="TextBox 6"/>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a:solidFill>
                  <a:srgbClr val="C7EEEC"/>
                </a:solidFill>
              </a:rPr>
              <a:t>+</a:t>
            </a:r>
          </a:p>
        </p:txBody>
      </p:sp>
      <p:sp>
        <p:nvSpPr>
          <p:cNvPr id="8" name="Rectangle 7"/>
          <p:cNvSpPr/>
          <p:nvPr/>
        </p:nvSpPr>
        <p:spPr>
          <a:xfrm>
            <a:off x="4624388" y="228600"/>
            <a:ext cx="2057400" cy="20383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6802438" y="2378075"/>
            <a:ext cx="2057400" cy="2038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10" name="Date Placeholder 3"/>
          <p:cNvSpPr>
            <a:spLocks noGrp="1"/>
          </p:cNvSpPr>
          <p:nvPr>
            <p:ph type="dt" sz="half" idx="10"/>
          </p:nvPr>
        </p:nvSpPr>
        <p:spPr>
          <a:xfrm>
            <a:off x="4800600" y="6426200"/>
            <a:ext cx="1231900" cy="365125"/>
          </a:xfrm>
        </p:spPr>
        <p:txBody>
          <a:bodyPr/>
          <a:lstStyle>
            <a:lvl1pPr algn="l">
              <a:defRPr/>
            </a:lvl1pPr>
          </a:lstStyle>
          <a:p>
            <a:pPr>
              <a:defRPr/>
            </a:pPr>
            <a:fld id="{B1979798-FB18-4339-866A-787A6B5679E2}" type="datetime1">
              <a:rPr lang="en-US" altLang="en-US"/>
              <a:pPr>
                <a:defRPr/>
              </a:pPr>
              <a:t>8/21/2016</a:t>
            </a:fld>
            <a:endParaRPr lang="en-US" altLang="en-US"/>
          </a:p>
        </p:txBody>
      </p:sp>
      <p:sp>
        <p:nvSpPr>
          <p:cNvPr id="11" name="Footer Placeholder 4"/>
          <p:cNvSpPr>
            <a:spLocks noGrp="1"/>
          </p:cNvSpPr>
          <p:nvPr>
            <p:ph type="ftr" sz="quarter" idx="11"/>
          </p:nvPr>
        </p:nvSpPr>
        <p:spPr>
          <a:xfrm>
            <a:off x="6311900" y="6426200"/>
            <a:ext cx="2616200" cy="365125"/>
          </a:xfrm>
        </p:spPr>
        <p:txBody>
          <a:bodyPr/>
          <a:lstStyle>
            <a:lvl1pPr algn="r">
              <a:defRPr/>
            </a:lvl1pPr>
          </a:lstStyle>
          <a:p>
            <a:pPr>
              <a:defRPr/>
            </a:pPr>
            <a:endParaRPr lang="en-US"/>
          </a:p>
        </p:txBody>
      </p:sp>
    </p:spTree>
    <p:extLst>
      <p:ext uri="{BB962C8B-B14F-4D97-AF65-F5344CB8AC3E}">
        <p14:creationId xmlns:p14="http://schemas.microsoft.com/office/powerpoint/2010/main" val="2518534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a:solidFill>
                  <a:srgbClr val="C7EEEC"/>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9" name="Date Placeholder 4"/>
          <p:cNvSpPr>
            <a:spLocks noGrp="1"/>
          </p:cNvSpPr>
          <p:nvPr>
            <p:ph type="dt" sz="half" idx="19"/>
          </p:nvPr>
        </p:nvSpPr>
        <p:spPr/>
        <p:txBody>
          <a:bodyPr/>
          <a:lstStyle>
            <a:lvl1pPr>
              <a:defRPr/>
            </a:lvl1pPr>
          </a:lstStyle>
          <a:p>
            <a:pPr>
              <a:defRPr/>
            </a:pPr>
            <a:fld id="{1A61FB5D-04F8-41CB-A261-D004BD4D7A22}" type="datetime1">
              <a:rPr lang="en-US" altLang="en-US"/>
              <a:pPr>
                <a:defRPr/>
              </a:pPr>
              <a:t>8/21/2016</a:t>
            </a:fld>
            <a:endParaRPr lang="en-US" altLang="en-US"/>
          </a:p>
        </p:txBody>
      </p:sp>
      <p:sp>
        <p:nvSpPr>
          <p:cNvPr id="10" name="Footer Placeholder 5"/>
          <p:cNvSpPr>
            <a:spLocks noGrp="1"/>
          </p:cNvSpPr>
          <p:nvPr>
            <p:ph type="ftr" sz="quarter" idx="20"/>
          </p:nvPr>
        </p:nvSpPr>
        <p:spPr/>
        <p:txBody>
          <a:bodyPr/>
          <a:lstStyle>
            <a:lvl1pPr>
              <a:defRPr/>
            </a:lvl1pPr>
          </a:lstStyle>
          <a:p>
            <a:pPr>
              <a:defRPr/>
            </a:pPr>
            <a:endParaRPr lang="en-US"/>
          </a:p>
        </p:txBody>
      </p:sp>
      <p:sp>
        <p:nvSpPr>
          <p:cNvPr id="11" name="Slide Number Placeholder 6"/>
          <p:cNvSpPr>
            <a:spLocks noGrp="1"/>
          </p:cNvSpPr>
          <p:nvPr>
            <p:ph type="sldNum" sz="quarter" idx="21"/>
          </p:nvPr>
        </p:nvSpPr>
        <p:spPr/>
        <p:txBody>
          <a:bodyPr/>
          <a:lstStyle>
            <a:lvl1pPr>
              <a:defRPr/>
            </a:lvl1pPr>
          </a:lstStyle>
          <a:p>
            <a:fld id="{A5B9E57D-5ABA-4758-AA2E-E54FF629FBF1}" type="slidenum">
              <a:rPr lang="en-US" altLang="en-US"/>
              <a:pPr/>
              <a:t>‹#›</a:t>
            </a:fld>
            <a:endParaRPr lang="en-US" altLang="en-US"/>
          </a:p>
        </p:txBody>
      </p:sp>
    </p:spTree>
    <p:extLst>
      <p:ext uri="{BB962C8B-B14F-4D97-AF65-F5344CB8AC3E}">
        <p14:creationId xmlns:p14="http://schemas.microsoft.com/office/powerpoint/2010/main" val="1878080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2"/>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4" name="TextBox 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a:solidFill>
                  <a:srgbClr val="C7EEEC"/>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5" name="Date Placeholder 2"/>
          <p:cNvSpPr>
            <a:spLocks noGrp="1"/>
          </p:cNvSpPr>
          <p:nvPr>
            <p:ph type="dt" sz="half" idx="10"/>
          </p:nvPr>
        </p:nvSpPr>
        <p:spPr/>
        <p:txBody>
          <a:bodyPr/>
          <a:lstStyle>
            <a:lvl1pPr>
              <a:defRPr/>
            </a:lvl1pPr>
          </a:lstStyle>
          <a:p>
            <a:pPr>
              <a:defRPr/>
            </a:pPr>
            <a:fld id="{56F11A3B-ADEE-4436-9FC0-FEBC5DC8CD9E}" type="datetime1">
              <a:rPr lang="en-US" altLang="en-US"/>
              <a:pPr>
                <a:defRPr/>
              </a:pPr>
              <a:t>8/21/2016</a:t>
            </a:fld>
            <a:endParaRPr lang="en-US" alt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fld id="{4151C23C-848D-4546-9B75-FD5BFCD8CD79}" type="slidenum">
              <a:rPr lang="en-US" altLang="en-US"/>
              <a:pPr/>
              <a:t>‹#›</a:t>
            </a:fld>
            <a:endParaRPr lang="en-US" altLang="en-US"/>
          </a:p>
        </p:txBody>
      </p:sp>
    </p:spTree>
    <p:extLst>
      <p:ext uri="{BB962C8B-B14F-4D97-AF65-F5344CB8AC3E}">
        <p14:creationId xmlns:p14="http://schemas.microsoft.com/office/powerpoint/2010/main" val="1653554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 name="Date Placeholder 1"/>
          <p:cNvSpPr>
            <a:spLocks noGrp="1"/>
          </p:cNvSpPr>
          <p:nvPr>
            <p:ph type="dt" sz="half" idx="10"/>
          </p:nvPr>
        </p:nvSpPr>
        <p:spPr/>
        <p:txBody>
          <a:bodyPr/>
          <a:lstStyle>
            <a:lvl1pPr>
              <a:defRPr/>
            </a:lvl1pPr>
          </a:lstStyle>
          <a:p>
            <a:pPr>
              <a:defRPr/>
            </a:pPr>
            <a:fld id="{A942D0D7-2009-4839-975C-E73808E40323}" type="datetime1">
              <a:rPr lang="en-US" altLang="en-US"/>
              <a:pPr>
                <a:defRPr/>
              </a:pPr>
              <a:t>8/21/2016</a:t>
            </a:fld>
            <a:endParaRPr lang="en-US" alt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fld id="{8FD0DDD5-0EFB-49CB-84E2-9EF00B158684}" type="slidenum">
              <a:rPr lang="en-US" altLang="en-US"/>
              <a:pPr/>
              <a:t>‹#›</a:t>
            </a:fld>
            <a:endParaRPr lang="en-US" altLang="en-US"/>
          </a:p>
        </p:txBody>
      </p:sp>
    </p:spTree>
    <p:extLst>
      <p:ext uri="{BB962C8B-B14F-4D97-AF65-F5344CB8AC3E}">
        <p14:creationId xmlns:p14="http://schemas.microsoft.com/office/powerpoint/2010/main" val="3792266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5"/>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a:solidFill>
                  <a:srgbClr val="C7EEEC"/>
                </a:solidFill>
              </a:rPr>
              <a:t>+</a:t>
            </a: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fld id="{644E2EF1-5FCB-4C52-884E-87D61EB6BD12}" type="datetime1">
              <a:rPr lang="en-US" altLang="en-US"/>
              <a:pPr>
                <a:defRPr/>
              </a:pPr>
              <a:t>8/21/2016</a:t>
            </a:fld>
            <a:endParaRPr lang="en-US" altLang="en-US"/>
          </a:p>
        </p:txBody>
      </p:sp>
      <p:sp>
        <p:nvSpPr>
          <p:cNvPr id="8" name="Footer Placeholder 5"/>
          <p:cNvSpPr>
            <a:spLocks noGrp="1"/>
          </p:cNvSpPr>
          <p:nvPr>
            <p:ph type="ftr" sz="quarter" idx="11"/>
          </p:nvPr>
        </p:nvSpPr>
        <p:spPr>
          <a:xfrm>
            <a:off x="3859213" y="6423025"/>
            <a:ext cx="3316287" cy="365125"/>
          </a:xfrm>
        </p:spPr>
        <p:txBody>
          <a:bodyPr/>
          <a:lstStyle>
            <a:lvl1pPr>
              <a:defRPr/>
            </a:lvl1pPr>
          </a:lstStyle>
          <a:p>
            <a:pPr>
              <a:defRPr/>
            </a:pPr>
            <a:endParaRPr lang="en-US"/>
          </a:p>
        </p:txBody>
      </p:sp>
    </p:spTree>
    <p:extLst>
      <p:ext uri="{BB962C8B-B14F-4D97-AF65-F5344CB8AC3E}">
        <p14:creationId xmlns:p14="http://schemas.microsoft.com/office/powerpoint/2010/main" val="19537319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5"/>
          <p:cNvSpPr txBox="1">
            <a:spLocks noChangeArrowheads="1"/>
          </p:cNvSpPr>
          <p:nvPr/>
        </p:nvSpPr>
        <p:spPr bwMode="auto">
          <a:xfrm>
            <a:off x="3989388" y="3370263"/>
            <a:ext cx="2206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2400" b="1">
                <a:solidFill>
                  <a:srgbClr val="C7EEEC"/>
                </a:solidFill>
              </a:rPr>
              <a:t>+ </a:t>
            </a: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6" y="228600"/>
            <a:ext cx="3460658" cy="634523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fld id="{8EA8A451-4562-42F5-AE53-9EDC630D092D}" type="datetime1">
              <a:rPr lang="en-US" altLang="en-US"/>
              <a:pPr>
                <a:defRPr/>
              </a:pPr>
              <a:t>8/21/2016</a:t>
            </a:fld>
            <a:endParaRPr lang="en-US" altLang="en-US"/>
          </a:p>
        </p:txBody>
      </p:sp>
      <p:sp>
        <p:nvSpPr>
          <p:cNvPr id="8" name="Footer Placeholder 5"/>
          <p:cNvSpPr>
            <a:spLocks noGrp="1"/>
          </p:cNvSpPr>
          <p:nvPr>
            <p:ph type="ftr" sz="quarter" idx="11"/>
          </p:nvPr>
        </p:nvSpPr>
        <p:spPr>
          <a:xfrm>
            <a:off x="4191000" y="6423025"/>
            <a:ext cx="3005138" cy="365125"/>
          </a:xfrm>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fld id="{755A7929-07E9-4849-9773-5506030B8822}" type="slidenum">
              <a:rPr lang="en-US" altLang="en-US"/>
              <a:pPr/>
              <a:t>‹#›</a:t>
            </a:fld>
            <a:endParaRPr lang="en-US" altLang="en-US"/>
          </a:p>
        </p:txBody>
      </p:sp>
    </p:spTree>
    <p:extLst>
      <p:ext uri="{BB962C8B-B14F-4D97-AF65-F5344CB8AC3E}">
        <p14:creationId xmlns:p14="http://schemas.microsoft.com/office/powerpoint/2010/main" val="13796569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p:cNvSpPr txBox="1">
            <a:spLocks noChangeArrowheads="1"/>
          </p:cNvSpPr>
          <p:nvPr/>
        </p:nvSpPr>
        <p:spPr bwMode="auto">
          <a:xfrm>
            <a:off x="327025" y="4632325"/>
            <a:ext cx="220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2400" b="1">
                <a:solidFill>
                  <a:srgbClr val="C7EEEC"/>
                </a:solidFill>
              </a:rPr>
              <a:t>+ </a:t>
            </a:r>
          </a:p>
        </p:txBody>
      </p:sp>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28600"/>
            <a:ext cx="637838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4"/>
          <p:cNvSpPr>
            <a:spLocks noGrp="1"/>
          </p:cNvSpPr>
          <p:nvPr>
            <p:ph type="dt" sz="half" idx="10"/>
          </p:nvPr>
        </p:nvSpPr>
        <p:spPr/>
        <p:txBody>
          <a:bodyPr/>
          <a:lstStyle>
            <a:lvl1pPr>
              <a:defRPr/>
            </a:lvl1pPr>
          </a:lstStyle>
          <a:p>
            <a:pPr>
              <a:defRPr/>
            </a:pPr>
            <a:fld id="{7D882B87-E676-4CAB-983D-BB74D5D02D56}" type="datetime1">
              <a:rPr lang="en-US" altLang="en-US"/>
              <a:pPr>
                <a:defRPr/>
              </a:pPr>
              <a:t>8/21/2016</a:t>
            </a:fld>
            <a:endParaRPr lang="en-US" alt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fld id="{91773753-E969-4ADF-A87B-5FF04E1A3EDA}" type="slidenum">
              <a:rPr lang="en-US" altLang="en-US"/>
              <a:pPr/>
              <a:t>‹#›</a:t>
            </a:fld>
            <a:endParaRPr lang="en-US" altLang="en-US"/>
          </a:p>
        </p:txBody>
      </p:sp>
    </p:spTree>
    <p:extLst>
      <p:ext uri="{BB962C8B-B14F-4D97-AF65-F5344CB8AC3E}">
        <p14:creationId xmlns:p14="http://schemas.microsoft.com/office/powerpoint/2010/main" val="26798683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a:solidFill>
                  <a:srgbClr val="C7EEEC"/>
                </a:solidFill>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Picture Placeholder 12"/>
          <p:cNvSpPr>
            <a:spLocks noGrp="1"/>
          </p:cNvSpPr>
          <p:nvPr>
            <p:ph type="pic" sz="quarter" idx="13"/>
          </p:nvPr>
        </p:nvSpPr>
        <p:spPr>
          <a:xfrm>
            <a:off x="6802438" y="2374940"/>
            <a:ext cx="2057400" cy="2039112"/>
          </a:xfrm>
        </p:spPr>
        <p:txBody>
          <a:bodyPr rtlCol="0">
            <a:normAutofit/>
          </a:bodyPr>
          <a:lstStyle>
            <a:lvl1pPr>
              <a:buNone/>
              <a:defRPr/>
            </a:lvl1pPr>
          </a:lstStyle>
          <a:p>
            <a:pPr lvl="0"/>
            <a:r>
              <a:rPr lang="en-US" noProof="0"/>
              <a:t>Click icon to add picture</a:t>
            </a:r>
            <a:endParaRPr noProof="0"/>
          </a:p>
        </p:txBody>
      </p:sp>
      <p:sp>
        <p:nvSpPr>
          <p:cNvPr id="13" name="Picture Placeholder 12"/>
          <p:cNvSpPr>
            <a:spLocks noGrp="1"/>
          </p:cNvSpPr>
          <p:nvPr>
            <p:ph type="pic" sz="quarter" idx="14"/>
          </p:nvPr>
        </p:nvSpPr>
        <p:spPr>
          <a:xfrm>
            <a:off x="6802438" y="4535424"/>
            <a:ext cx="2057400" cy="2039112"/>
          </a:xfrm>
        </p:spPr>
        <p:txBody>
          <a:bodyPr rtlCol="0">
            <a:normAutofit/>
          </a:bodyPr>
          <a:lstStyle>
            <a:lvl1pPr>
              <a:buNone/>
              <a:defRPr/>
            </a:lvl1pPr>
          </a:lstStyle>
          <a:p>
            <a:pPr lvl="0"/>
            <a:r>
              <a:rPr lang="en-US" noProof="0"/>
              <a:t>Click icon to add picture</a:t>
            </a:r>
            <a:endParaRPr noProof="0"/>
          </a:p>
        </p:txBody>
      </p:sp>
      <p:sp>
        <p:nvSpPr>
          <p:cNvPr id="9" name="Date Placeholder 4"/>
          <p:cNvSpPr>
            <a:spLocks noGrp="1"/>
          </p:cNvSpPr>
          <p:nvPr>
            <p:ph type="dt" sz="half" idx="15"/>
          </p:nvPr>
        </p:nvSpPr>
        <p:spPr>
          <a:xfrm>
            <a:off x="5211763" y="6235700"/>
            <a:ext cx="1349375" cy="365125"/>
          </a:xfrm>
        </p:spPr>
        <p:txBody>
          <a:bodyPr/>
          <a:lstStyle>
            <a:lvl1pPr>
              <a:defRPr>
                <a:solidFill>
                  <a:schemeClr val="bg1"/>
                </a:solidFill>
              </a:defRPr>
            </a:lvl1pPr>
          </a:lstStyle>
          <a:p>
            <a:pPr>
              <a:defRPr/>
            </a:pPr>
            <a:fld id="{B4F91FF2-6CBC-40AB-8B15-ACF20D4F0608}" type="datetime1">
              <a:rPr lang="en-US" altLang="en-US"/>
              <a:pPr>
                <a:defRPr/>
              </a:pPr>
              <a:t>8/21/2016</a:t>
            </a:fld>
            <a:endParaRPr lang="en-US" altLang="en-US"/>
          </a:p>
        </p:txBody>
      </p:sp>
      <p:sp>
        <p:nvSpPr>
          <p:cNvPr id="10" name="Footer Placeholder 5"/>
          <p:cNvSpPr>
            <a:spLocks noGrp="1"/>
          </p:cNvSpPr>
          <p:nvPr>
            <p:ph type="ftr" sz="quarter" idx="16"/>
          </p:nvPr>
        </p:nvSpPr>
        <p:spPr>
          <a:xfrm>
            <a:off x="381000" y="6235700"/>
            <a:ext cx="4648200" cy="365125"/>
          </a:xfrm>
        </p:spPr>
        <p:txBody>
          <a:bodyPr/>
          <a:lstStyle>
            <a:lvl1pPr>
              <a:defRPr>
                <a:solidFill>
                  <a:schemeClr val="bg1"/>
                </a:solidFill>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fld id="{BA2967BC-ED27-436E-B236-69D61127646E}" type="slidenum">
              <a:rPr lang="en-US" altLang="en-US"/>
              <a:pPr/>
              <a:t>‹#›</a:t>
            </a:fld>
            <a:endParaRPr lang="en-US" altLang="en-US"/>
          </a:p>
        </p:txBody>
      </p:sp>
    </p:spTree>
    <p:extLst>
      <p:ext uri="{BB962C8B-B14F-4D97-AF65-F5344CB8AC3E}">
        <p14:creationId xmlns:p14="http://schemas.microsoft.com/office/powerpoint/2010/main" val="8161180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a:solidFill>
                  <a:srgbClr val="C7EEEC"/>
                </a:solidFill>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Picture Placeholder 12"/>
          <p:cNvSpPr>
            <a:spLocks noGrp="1"/>
          </p:cNvSpPr>
          <p:nvPr>
            <p:ph type="pic" sz="quarter" idx="13"/>
          </p:nvPr>
        </p:nvSpPr>
        <p:spPr>
          <a:xfrm>
            <a:off x="4624388" y="228600"/>
            <a:ext cx="2057400" cy="2039112"/>
          </a:xfrm>
        </p:spPr>
        <p:txBody>
          <a:bodyPr rtlCol="0">
            <a:normAutofit/>
          </a:bodyPr>
          <a:lstStyle>
            <a:lvl1pPr>
              <a:buNone/>
              <a:defRPr/>
            </a:lvl1pPr>
          </a:lstStyle>
          <a:p>
            <a:pPr lvl="0"/>
            <a:r>
              <a:rPr lang="en-US" noProof="0"/>
              <a:t>Click icon to add picture</a:t>
            </a:r>
            <a:endParaRPr noProof="0"/>
          </a:p>
        </p:txBody>
      </p:sp>
      <p:sp>
        <p:nvSpPr>
          <p:cNvPr id="13" name="Picture Placeholder 12"/>
          <p:cNvSpPr>
            <a:spLocks noGrp="1"/>
          </p:cNvSpPr>
          <p:nvPr>
            <p:ph type="pic" sz="quarter" idx="14"/>
          </p:nvPr>
        </p:nvSpPr>
        <p:spPr>
          <a:xfrm>
            <a:off x="4624388" y="2381663"/>
            <a:ext cx="2057400" cy="2039112"/>
          </a:xfrm>
        </p:spPr>
        <p:txBody>
          <a:bodyPr rtlCol="0">
            <a:normAutofit/>
          </a:bodyPr>
          <a:lstStyle>
            <a:lvl1pPr>
              <a:buNone/>
              <a:defRPr/>
            </a:lvl1pPr>
          </a:lstStyle>
          <a:p>
            <a:pPr lvl="0"/>
            <a:r>
              <a:rPr lang="en-US" noProof="0"/>
              <a:t>Click icon to add picture</a:t>
            </a:r>
            <a:endParaRPr noProof="0"/>
          </a:p>
        </p:txBody>
      </p:sp>
      <p:sp>
        <p:nvSpPr>
          <p:cNvPr id="14" name="Picture Placeholder 12"/>
          <p:cNvSpPr>
            <a:spLocks noGrp="1"/>
          </p:cNvSpPr>
          <p:nvPr>
            <p:ph type="pic" sz="quarter" idx="15"/>
          </p:nvPr>
        </p:nvSpPr>
        <p:spPr>
          <a:xfrm>
            <a:off x="6803136" y="2381662"/>
            <a:ext cx="2057400" cy="4187952"/>
          </a:xfrm>
        </p:spPr>
        <p:txBody>
          <a:bodyPr rtlCol="0">
            <a:normAutofit/>
          </a:bodyPr>
          <a:lstStyle>
            <a:lvl1pPr>
              <a:buNone/>
              <a:defRPr/>
            </a:lvl1pPr>
          </a:lstStyle>
          <a:p>
            <a:pPr lvl="0"/>
            <a:r>
              <a:rPr lang="en-US" noProof="0"/>
              <a:t>Click icon to add picture</a:t>
            </a:r>
            <a:endParaRPr noProof="0"/>
          </a:p>
        </p:txBody>
      </p:sp>
      <p:sp>
        <p:nvSpPr>
          <p:cNvPr id="11" name="Date Placeholder 4"/>
          <p:cNvSpPr>
            <a:spLocks noGrp="1"/>
          </p:cNvSpPr>
          <p:nvPr>
            <p:ph type="dt" sz="half" idx="16"/>
          </p:nvPr>
        </p:nvSpPr>
        <p:spPr>
          <a:xfrm>
            <a:off x="3048000" y="6235700"/>
            <a:ext cx="1347788" cy="365125"/>
          </a:xfrm>
        </p:spPr>
        <p:txBody>
          <a:bodyPr/>
          <a:lstStyle>
            <a:lvl1pPr>
              <a:defRPr>
                <a:solidFill>
                  <a:schemeClr val="bg1"/>
                </a:solidFill>
              </a:defRPr>
            </a:lvl1pPr>
          </a:lstStyle>
          <a:p>
            <a:pPr>
              <a:defRPr/>
            </a:pPr>
            <a:fld id="{FEC43BF4-E3D6-459B-A370-7ADDBA21F1CA}" type="datetime1">
              <a:rPr lang="en-US" altLang="en-US"/>
              <a:pPr>
                <a:defRPr/>
              </a:pPr>
              <a:t>8/21/2016</a:t>
            </a:fld>
            <a:endParaRPr lang="en-US" altLang="en-US"/>
          </a:p>
        </p:txBody>
      </p:sp>
      <p:sp>
        <p:nvSpPr>
          <p:cNvPr id="15" name="Footer Placeholder 5"/>
          <p:cNvSpPr>
            <a:spLocks noGrp="1"/>
          </p:cNvSpPr>
          <p:nvPr>
            <p:ph type="ftr" sz="quarter" idx="17"/>
          </p:nvPr>
        </p:nvSpPr>
        <p:spPr>
          <a:xfrm>
            <a:off x="381000" y="6235700"/>
            <a:ext cx="2590800" cy="365125"/>
          </a:xfrm>
        </p:spPr>
        <p:txBody>
          <a:bodyPr/>
          <a:lstStyle>
            <a:lvl1pPr>
              <a:defRPr>
                <a:solidFill>
                  <a:schemeClr val="bg1"/>
                </a:solidFill>
              </a:defRPr>
            </a:lvl1pPr>
          </a:lstStyle>
          <a:p>
            <a:pPr>
              <a:defRPr/>
            </a:pPr>
            <a:endParaRPr lang="en-US"/>
          </a:p>
        </p:txBody>
      </p:sp>
      <p:sp>
        <p:nvSpPr>
          <p:cNvPr id="16" name="Slide Number Placeholder 6"/>
          <p:cNvSpPr>
            <a:spLocks noGrp="1"/>
          </p:cNvSpPr>
          <p:nvPr>
            <p:ph type="sldNum" sz="quarter" idx="18"/>
          </p:nvPr>
        </p:nvSpPr>
        <p:spPr/>
        <p:txBody>
          <a:bodyPr/>
          <a:lstStyle>
            <a:lvl1pPr>
              <a:defRPr/>
            </a:lvl1pPr>
          </a:lstStyle>
          <a:p>
            <a:fld id="{8CBC8560-09C8-4AAE-90E0-979F08ED108B}" type="slidenum">
              <a:rPr lang="en-US" altLang="en-US"/>
              <a:pPr/>
              <a:t>‹#›</a:t>
            </a:fld>
            <a:endParaRPr lang="en-US" altLang="en-US"/>
          </a:p>
        </p:txBody>
      </p:sp>
    </p:spTree>
    <p:extLst>
      <p:ext uri="{BB962C8B-B14F-4D97-AF65-F5344CB8AC3E}">
        <p14:creationId xmlns:p14="http://schemas.microsoft.com/office/powerpoint/2010/main" val="28992536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4749800" y="3370263"/>
            <a:ext cx="2206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2400" b="1">
                <a:solidFill>
                  <a:srgbClr val="C7EEEC"/>
                </a:solidFill>
              </a:rPr>
              <a:t>+ </a:t>
            </a: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365248"/>
            <a:ext cx="424011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Picture Placeholder 12"/>
          <p:cNvSpPr>
            <a:spLocks noGrp="1"/>
          </p:cNvSpPr>
          <p:nvPr>
            <p:ph type="pic" sz="quarter" idx="13"/>
          </p:nvPr>
        </p:nvSpPr>
        <p:spPr>
          <a:xfrm>
            <a:off x="277905" y="228600"/>
            <a:ext cx="2057400" cy="2039112"/>
          </a:xfrm>
        </p:spPr>
        <p:txBody>
          <a:bodyPr rtlCol="0">
            <a:normAutofit/>
          </a:bodyPr>
          <a:lstStyle>
            <a:lvl1pPr>
              <a:buNone/>
              <a:defRPr/>
            </a:lvl1pPr>
          </a:lstStyle>
          <a:p>
            <a:pPr lvl="0"/>
            <a:r>
              <a:rPr lang="en-US" noProof="0"/>
              <a:t>Click icon to add picture</a:t>
            </a:r>
            <a:endParaRPr noProof="0"/>
          </a:p>
        </p:txBody>
      </p:sp>
      <p:sp>
        <p:nvSpPr>
          <p:cNvPr id="15" name="Picture Placeholder 12"/>
          <p:cNvSpPr>
            <a:spLocks noGrp="1"/>
          </p:cNvSpPr>
          <p:nvPr>
            <p:ph type="pic" sz="quarter" idx="14"/>
          </p:nvPr>
        </p:nvSpPr>
        <p:spPr>
          <a:xfrm>
            <a:off x="2460625" y="228600"/>
            <a:ext cx="2057400" cy="2039112"/>
          </a:xfrm>
        </p:spPr>
        <p:txBody>
          <a:bodyPr rtlCol="0">
            <a:normAutofit/>
          </a:bodyPr>
          <a:lstStyle>
            <a:lvl1pPr>
              <a:buNone/>
              <a:defRPr/>
            </a:lvl1pPr>
          </a:lstStyle>
          <a:p>
            <a:pPr lvl="0"/>
            <a:r>
              <a:rPr lang="en-US" noProof="0"/>
              <a:t>Click icon to add picture</a:t>
            </a:r>
            <a:endParaRPr noProof="0"/>
          </a:p>
        </p:txBody>
      </p:sp>
      <p:sp>
        <p:nvSpPr>
          <p:cNvPr id="9" name="Date Placeholder 4"/>
          <p:cNvSpPr>
            <a:spLocks noGrp="1"/>
          </p:cNvSpPr>
          <p:nvPr>
            <p:ph type="dt" sz="half" idx="15"/>
          </p:nvPr>
        </p:nvSpPr>
        <p:spPr>
          <a:xfrm>
            <a:off x="7391400" y="6423025"/>
            <a:ext cx="1536700" cy="365125"/>
          </a:xfrm>
        </p:spPr>
        <p:txBody>
          <a:bodyPr/>
          <a:lstStyle>
            <a:lvl1pPr>
              <a:defRPr/>
            </a:lvl1pPr>
          </a:lstStyle>
          <a:p>
            <a:pPr>
              <a:defRPr/>
            </a:pPr>
            <a:fld id="{3B697739-92B0-4A83-AFAB-E664897AC6B4}" type="datetime1">
              <a:rPr lang="en-US" altLang="en-US"/>
              <a:pPr>
                <a:defRPr/>
              </a:pPr>
              <a:t>8/21/2016</a:t>
            </a:fld>
            <a:endParaRPr lang="en-US" altLang="en-US"/>
          </a:p>
        </p:txBody>
      </p:sp>
      <p:sp>
        <p:nvSpPr>
          <p:cNvPr id="10" name="Footer Placeholder 5"/>
          <p:cNvSpPr>
            <a:spLocks noGrp="1"/>
          </p:cNvSpPr>
          <p:nvPr>
            <p:ph type="ftr" sz="quarter" idx="16"/>
          </p:nvPr>
        </p:nvSpPr>
        <p:spPr>
          <a:xfrm>
            <a:off x="4191000" y="6423025"/>
            <a:ext cx="3005138" cy="365125"/>
          </a:xfrm>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fld id="{D884349A-0C90-4E0F-9DEA-739AF2EB6C8A}" type="slidenum">
              <a:rPr lang="en-US" altLang="en-US"/>
              <a:pPr/>
              <a:t>‹#›</a:t>
            </a:fld>
            <a:endParaRPr lang="en-US" altLang="en-US"/>
          </a:p>
        </p:txBody>
      </p:sp>
    </p:spTree>
    <p:extLst>
      <p:ext uri="{BB962C8B-B14F-4D97-AF65-F5344CB8AC3E}">
        <p14:creationId xmlns:p14="http://schemas.microsoft.com/office/powerpoint/2010/main" val="35933990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a:solidFill>
                  <a:srgbClr val="C7EEEC"/>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Date Placeholder 3"/>
          <p:cNvSpPr>
            <a:spLocks noGrp="1"/>
          </p:cNvSpPr>
          <p:nvPr>
            <p:ph type="dt" sz="half" idx="10"/>
          </p:nvPr>
        </p:nvSpPr>
        <p:spPr/>
        <p:txBody>
          <a:bodyPr/>
          <a:lstStyle>
            <a:lvl1pPr>
              <a:defRPr/>
            </a:lvl1pPr>
          </a:lstStyle>
          <a:p>
            <a:pPr>
              <a:defRPr/>
            </a:pPr>
            <a:fld id="{F637674B-FD02-468A-AB2A-FA1E80CAA8D4}" type="datetime1">
              <a:rPr lang="en-US" altLang="en-US"/>
              <a:pPr>
                <a:defRPr/>
              </a:pPr>
              <a:t>8/21/2016</a:t>
            </a:fld>
            <a:endParaRPr lang="en-US" alt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667598E1-08B2-44D7-8292-875FCD0F7733}" type="slidenum">
              <a:rPr lang="en-US" altLang="en-US"/>
              <a:pPr/>
              <a:t>‹#›</a:t>
            </a:fld>
            <a:endParaRPr lang="en-US" altLang="en-US"/>
          </a:p>
        </p:txBody>
      </p:sp>
    </p:spTree>
    <p:extLst>
      <p:ext uri="{BB962C8B-B14F-4D97-AF65-F5344CB8AC3E}">
        <p14:creationId xmlns:p14="http://schemas.microsoft.com/office/powerpoint/2010/main" val="2684023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a:solidFill>
                  <a:srgbClr val="C7EEEC"/>
                </a:solidFill>
              </a:rPr>
              <a:t>+</a:t>
            </a: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3"/>
          <p:cNvSpPr>
            <a:spLocks noGrp="1"/>
          </p:cNvSpPr>
          <p:nvPr>
            <p:ph type="dt" sz="half" idx="10"/>
          </p:nvPr>
        </p:nvSpPr>
        <p:spPr/>
        <p:txBody>
          <a:bodyPr/>
          <a:lstStyle>
            <a:lvl1pPr>
              <a:defRPr/>
            </a:lvl1pPr>
          </a:lstStyle>
          <a:p>
            <a:pPr>
              <a:defRPr/>
            </a:pPr>
            <a:fld id="{31E54115-1C30-4BA7-A007-E73D20EC1F29}" type="datetime1">
              <a:rPr lang="en-US" altLang="en-US"/>
              <a:pPr>
                <a:defRPr/>
              </a:pPr>
              <a:t>8/21/2016</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D2F927B-E57B-4F60-8732-DA78FF764F84}" type="slidenum">
              <a:rPr lang="en-US" altLang="en-US"/>
              <a:pPr/>
              <a:t>‹#›</a:t>
            </a:fld>
            <a:endParaRPr lang="en-US" altLang="en-US"/>
          </a:p>
        </p:txBody>
      </p:sp>
    </p:spTree>
    <p:extLst>
      <p:ext uri="{BB962C8B-B14F-4D97-AF65-F5344CB8AC3E}">
        <p14:creationId xmlns:p14="http://schemas.microsoft.com/office/powerpoint/2010/main" val="6056334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p:cNvSpPr txBox="1">
            <a:spLocks noChangeArrowheads="1"/>
          </p:cNvSpPr>
          <p:nvPr/>
        </p:nvSpPr>
        <p:spPr bwMode="auto">
          <a:xfrm rot="16200000">
            <a:off x="8593932" y="561181"/>
            <a:ext cx="2603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a:solidFill>
                  <a:srgbClr val="C7EEEC"/>
                </a:solidFill>
              </a:rPr>
              <a:t>+</a:t>
            </a:r>
          </a:p>
        </p:txBody>
      </p:sp>
      <p:sp>
        <p:nvSpPr>
          <p:cNvPr id="2" name="Vertical Title 1"/>
          <p:cNvSpPr>
            <a:spLocks noGrp="1"/>
          </p:cNvSpPr>
          <p:nvPr>
            <p:ph type="title" orient="vert"/>
          </p:nvPr>
        </p:nvSpPr>
        <p:spPr>
          <a:xfrm>
            <a:off x="7995772" y="954742"/>
            <a:ext cx="681318" cy="517142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Date Placeholder 3"/>
          <p:cNvSpPr>
            <a:spLocks noGrp="1"/>
          </p:cNvSpPr>
          <p:nvPr>
            <p:ph type="dt" sz="half" idx="10"/>
          </p:nvPr>
        </p:nvSpPr>
        <p:spPr/>
        <p:txBody>
          <a:bodyPr/>
          <a:lstStyle>
            <a:lvl1pPr>
              <a:defRPr/>
            </a:lvl1pPr>
          </a:lstStyle>
          <a:p>
            <a:pPr>
              <a:defRPr/>
            </a:pPr>
            <a:fld id="{6CF3C6BD-6A4B-4DAE-8602-91B9639A6D7F}" type="datetime1">
              <a:rPr lang="en-US" altLang="en-US"/>
              <a:pPr>
                <a:defRPr/>
              </a:pPr>
              <a:t>8/21/2016</a:t>
            </a:fld>
            <a:endParaRPr lang="en-US" alt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7D9B2823-DCF0-44BA-A066-36181DCEA6E7}" type="slidenum">
              <a:rPr lang="en-US" altLang="en-US"/>
              <a:pPr/>
              <a:t>‹#›</a:t>
            </a:fld>
            <a:endParaRPr lang="en-US" altLang="en-US"/>
          </a:p>
        </p:txBody>
      </p:sp>
    </p:spTree>
    <p:extLst>
      <p:ext uri="{BB962C8B-B14F-4D97-AF65-F5344CB8AC3E}">
        <p14:creationId xmlns:p14="http://schemas.microsoft.com/office/powerpoint/2010/main" val="25129334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a:solidFill>
                  <a:srgbClr val="C7EEEC"/>
                </a:solidFill>
              </a:rPr>
              <a:t>+</a:t>
            </a: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498475" y="484188"/>
            <a:ext cx="7556500" cy="1116012"/>
          </a:xfrm>
          <a:prstGeom prst="rect">
            <a:avLst/>
          </a:prstGeom>
        </p:spPr>
        <p:txBody>
          <a:bodyPr/>
          <a:lstStyle/>
          <a:p>
            <a:r>
              <a:rPr lang="en-US"/>
              <a:t>Click to edit Master title style</a:t>
            </a:r>
            <a:endParaRPr/>
          </a:p>
        </p:txBody>
      </p:sp>
      <p:sp>
        <p:nvSpPr>
          <p:cNvPr id="3" name="Content Placeholder 2"/>
          <p:cNvSpPr>
            <a:spLocks noGrp="1"/>
          </p:cNvSpPr>
          <p:nvPr>
            <p:ph idx="1"/>
          </p:nvPr>
        </p:nvSpPr>
        <p:spPr>
          <a:xfrm>
            <a:off x="498475" y="1981200"/>
            <a:ext cx="7556500" cy="4144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3"/>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1813ABDC-5B8E-474E-8D8E-F081F75468B0}" type="datetime1">
              <a:rPr lang="en-US" altLang="en-US"/>
              <a:pPr>
                <a:defRPr/>
              </a:pPr>
              <a:t>8/21/2016</a:t>
            </a:fld>
            <a:endParaRPr lang="en-US" altLang="en-US"/>
          </a:p>
        </p:txBody>
      </p:sp>
      <p:sp>
        <p:nvSpPr>
          <p:cNvPr id="8"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9"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A1CEE41-082D-41BB-BE18-B4A8510683A9}" type="slidenum">
              <a:rPr lang="en-US" altLang="en-US"/>
              <a:pPr/>
              <a:t>‹#›</a:t>
            </a:fld>
            <a:endParaRPr lang="en-US" altLang="en-US"/>
          </a:p>
        </p:txBody>
      </p:sp>
    </p:spTree>
    <p:extLst>
      <p:ext uri="{BB962C8B-B14F-4D97-AF65-F5344CB8AC3E}">
        <p14:creationId xmlns:p14="http://schemas.microsoft.com/office/powerpoint/2010/main" val="25312177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4"/>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5"/>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a:solidFill>
                  <a:srgbClr val="C7EEEC"/>
                </a:solidFill>
              </a:rPr>
              <a:t>+</a:t>
            </a:r>
          </a:p>
        </p:txBody>
      </p:sp>
      <p:sp>
        <p:nvSpPr>
          <p:cNvPr id="2" name="Title 1"/>
          <p:cNvSpPr>
            <a:spLocks noGrp="1"/>
          </p:cNvSpPr>
          <p:nvPr>
            <p:ph type="title"/>
          </p:nvPr>
        </p:nvSpPr>
        <p:spPr>
          <a:xfrm>
            <a:off x="498474" y="134471"/>
            <a:ext cx="7556313" cy="995082"/>
          </a:xfrm>
          <a:prstGeom prst="rect">
            <a:avLst/>
          </a:prstGeom>
        </p:spPr>
        <p:txBody>
          <a:bodyPr anchor="b"/>
          <a:lstStyle/>
          <a:p>
            <a:r>
              <a:rPr lang="en-US"/>
              <a:t>Click to edit Master title style</a:t>
            </a:r>
            <a:endParaRPr/>
          </a:p>
        </p:txBody>
      </p:sp>
      <p:sp>
        <p:nvSpPr>
          <p:cNvPr id="3" name="Content Placeholder 2"/>
          <p:cNvSpPr>
            <a:spLocks noGrp="1"/>
          </p:cNvSpPr>
          <p:nvPr>
            <p:ph idx="1"/>
          </p:nvPr>
        </p:nvSpPr>
        <p:spPr>
          <a:xfrm>
            <a:off x="498475" y="1981200"/>
            <a:ext cx="7556500" cy="4144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0" name="Text Placeholder 3"/>
          <p:cNvSpPr>
            <a:spLocks noGrp="1"/>
          </p:cNvSpPr>
          <p:nvPr>
            <p:ph type="body" sz="half" idx="2"/>
          </p:nvPr>
        </p:nvSpPr>
        <p:spPr>
          <a:xfrm>
            <a:off x="498518" y="1129553"/>
            <a:ext cx="7558960" cy="774700"/>
          </a:xfrm>
          <a:prstGeom prst="rect">
            <a:avLst/>
          </a:prstGeo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3"/>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81EBAF6C-5710-413A-82A3-B1C5E8BA30A7}" type="datetime1">
              <a:rPr lang="en-US" altLang="en-US"/>
              <a:pPr>
                <a:defRPr/>
              </a:pPr>
              <a:t>8/21/2016</a:t>
            </a:fld>
            <a:endParaRPr lang="en-US" altLang="en-US"/>
          </a:p>
        </p:txBody>
      </p:sp>
      <p:sp>
        <p:nvSpPr>
          <p:cNvPr id="8"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9"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BB66F10-EC73-4057-A28E-0D124E7EA120}" type="slidenum">
              <a:rPr lang="en-US" altLang="en-US"/>
              <a:pPr/>
              <a:t>‹#›</a:t>
            </a:fld>
            <a:endParaRPr lang="en-US" altLang="en-US"/>
          </a:p>
        </p:txBody>
      </p:sp>
    </p:spTree>
    <p:extLst>
      <p:ext uri="{BB962C8B-B14F-4D97-AF65-F5344CB8AC3E}">
        <p14:creationId xmlns:p14="http://schemas.microsoft.com/office/powerpoint/2010/main" val="25836518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TextBox 9"/>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a:solidFill>
                  <a:srgbClr val="C7EEEC"/>
                </a:solidFill>
              </a:rPr>
              <a:t>+</a:t>
            </a:r>
          </a:p>
        </p:txBody>
      </p:sp>
      <p:sp>
        <p:nvSpPr>
          <p:cNvPr id="2" name="Title 1"/>
          <p:cNvSpPr>
            <a:spLocks noGrp="1"/>
          </p:cNvSpPr>
          <p:nvPr>
            <p:ph type="ctrTitle"/>
          </p:nvPr>
        </p:nvSpPr>
        <p:spPr>
          <a:xfrm>
            <a:off x="4800600" y="4624668"/>
            <a:ext cx="4038600" cy="933450"/>
          </a:xfrm>
          <a:prstGeom prst="rect">
            <a:avLst/>
          </a:prstGeo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a:prstGeom prst="rect">
            <a:avLst/>
          </a:prstGeo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13" name="Picture Placeholder 12"/>
          <p:cNvSpPr>
            <a:spLocks noGrp="1"/>
          </p:cNvSpPr>
          <p:nvPr>
            <p:ph type="pic" sz="quarter" idx="12"/>
          </p:nvPr>
        </p:nvSpPr>
        <p:spPr>
          <a:xfrm>
            <a:off x="4624388" y="228600"/>
            <a:ext cx="2057400" cy="2039112"/>
          </a:xfrm>
          <a:prstGeom prst="rect">
            <a:avLst/>
          </a:prstGeom>
        </p:spPr>
        <p:txBody>
          <a:bodyPr rtlCol="0">
            <a:normAutofit/>
          </a:bodyPr>
          <a:lstStyle>
            <a:lvl1pPr>
              <a:buNone/>
              <a:defRPr/>
            </a:lvl1pPr>
          </a:lstStyle>
          <a:p>
            <a:pPr lvl="0"/>
            <a:r>
              <a:rPr lang="en-US" noProof="0"/>
              <a:t>Click icon to add picture</a:t>
            </a:r>
            <a:endParaRPr noProof="0"/>
          </a:p>
        </p:txBody>
      </p:sp>
      <p:sp>
        <p:nvSpPr>
          <p:cNvPr id="14" name="Picture Placeholder 12"/>
          <p:cNvSpPr>
            <a:spLocks noGrp="1"/>
          </p:cNvSpPr>
          <p:nvPr>
            <p:ph type="pic" sz="quarter" idx="13"/>
          </p:nvPr>
        </p:nvSpPr>
        <p:spPr>
          <a:xfrm>
            <a:off x="6802438" y="2377440"/>
            <a:ext cx="2057400" cy="2039112"/>
          </a:xfrm>
          <a:prstGeom prst="rect">
            <a:avLst/>
          </a:prstGeom>
        </p:spPr>
        <p:txBody>
          <a:bodyPr rtlCol="0">
            <a:normAutofit/>
          </a:bodyPr>
          <a:lstStyle>
            <a:lvl1pPr>
              <a:buNone/>
              <a:defRPr/>
            </a:lvl1pPr>
          </a:lstStyle>
          <a:p>
            <a:pPr lvl="0"/>
            <a:r>
              <a:rPr lang="en-US" noProof="0"/>
              <a:t>Click icon to add picture</a:t>
            </a:r>
            <a:endParaRPr noProof="0"/>
          </a:p>
        </p:txBody>
      </p:sp>
      <p:sp>
        <p:nvSpPr>
          <p:cNvPr id="16" name="Text Placeholder 3"/>
          <p:cNvSpPr>
            <a:spLocks noGrp="1"/>
          </p:cNvSpPr>
          <p:nvPr>
            <p:ph type="body" sz="half" idx="2"/>
          </p:nvPr>
        </p:nvSpPr>
        <p:spPr>
          <a:xfrm>
            <a:off x="857250" y="1779494"/>
            <a:ext cx="3086100" cy="2040905"/>
          </a:xfrm>
          <a:prstGeom prst="rect">
            <a:avLst/>
          </a:prstGeo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a:t>Click to edit Master text styles</a:t>
            </a:r>
          </a:p>
        </p:txBody>
      </p:sp>
      <p:sp>
        <p:nvSpPr>
          <p:cNvPr id="11" name="Date Placeholder 3"/>
          <p:cNvSpPr>
            <a:spLocks noGrp="1"/>
          </p:cNvSpPr>
          <p:nvPr>
            <p:ph type="dt" sz="half" idx="14"/>
          </p:nvPr>
        </p:nvSpPr>
        <p:spPr>
          <a:xfrm>
            <a:off x="4800600" y="6426200"/>
            <a:ext cx="1231900" cy="365125"/>
          </a:xfrm>
          <a:prstGeom prst="rect">
            <a:avLst/>
          </a:prstGeom>
        </p:spPr>
        <p:txBody>
          <a:bodyPr/>
          <a:lstStyle>
            <a:lvl1pPr algn="l">
              <a:defRPr>
                <a:latin typeface="Arial" charset="0"/>
                <a:ea typeface="ＭＳ Ｐゴシック" pitchFamily="-111" charset="-128"/>
              </a:defRPr>
            </a:lvl1pPr>
          </a:lstStyle>
          <a:p>
            <a:pPr>
              <a:defRPr/>
            </a:pPr>
            <a:fld id="{69F2EF10-6526-49B9-ABB9-380028844BF7}" type="datetime1">
              <a:rPr lang="en-US" altLang="en-US"/>
              <a:pPr>
                <a:defRPr/>
              </a:pPr>
              <a:t>8/21/2016</a:t>
            </a:fld>
            <a:endParaRPr lang="en-US" altLang="en-US"/>
          </a:p>
        </p:txBody>
      </p:sp>
      <p:sp>
        <p:nvSpPr>
          <p:cNvPr id="12" name="Footer Placeholder 4"/>
          <p:cNvSpPr>
            <a:spLocks noGrp="1"/>
          </p:cNvSpPr>
          <p:nvPr>
            <p:ph type="ftr" sz="quarter" idx="15"/>
          </p:nvPr>
        </p:nvSpPr>
        <p:spPr>
          <a:xfrm>
            <a:off x="6311900" y="6426200"/>
            <a:ext cx="2616200" cy="365125"/>
          </a:xfrm>
          <a:prstGeom prst="rect">
            <a:avLst/>
          </a:prstGeom>
        </p:spPr>
        <p:txBody>
          <a:bodyPr/>
          <a:lstStyle>
            <a:lvl1pPr algn="r">
              <a:defRPr>
                <a:latin typeface="Arial" charset="0"/>
                <a:ea typeface="ＭＳ Ｐゴシック" pitchFamily="-111" charset="-128"/>
              </a:defRPr>
            </a:lvl1pPr>
          </a:lstStyle>
          <a:p>
            <a:pPr>
              <a:defRPr/>
            </a:pPr>
            <a:endParaRPr lang="en-US"/>
          </a:p>
        </p:txBody>
      </p:sp>
    </p:spTree>
    <p:extLst>
      <p:ext uri="{BB962C8B-B14F-4D97-AF65-F5344CB8AC3E}">
        <p14:creationId xmlns:p14="http://schemas.microsoft.com/office/powerpoint/2010/main" val="16142405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p:cNvSpPr txBox="1">
            <a:spLocks noChangeArrowheads="1"/>
          </p:cNvSpPr>
          <p:nvPr/>
        </p:nvSpPr>
        <p:spPr bwMode="auto">
          <a:xfrm>
            <a:off x="2003425" y="3111500"/>
            <a:ext cx="26035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4000" b="1">
                <a:solidFill>
                  <a:srgbClr val="C7EEEC"/>
                </a:solidFill>
              </a:rPr>
              <a:t>+</a:t>
            </a: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2286000" y="3124200"/>
            <a:ext cx="5638800" cy="1362075"/>
          </a:xfrm>
          <a:prstGeom prst="rect">
            <a:avLst/>
          </a:prstGeom>
        </p:spPr>
        <p:txBody>
          <a:bodyPr anchor="b">
            <a:normAutofit/>
          </a:bodyPr>
          <a:lstStyle>
            <a:lvl1pPr algn="l">
              <a:defRPr sz="3200" b="0"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2286000" y="4495800"/>
            <a:ext cx="5638800" cy="1500187"/>
          </a:xfrm>
          <a:prstGeom prst="rect">
            <a:avLst/>
          </a:prstGeo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0"/>
          </p:nvPr>
        </p:nvSpPr>
        <p:spPr>
          <a:xfrm>
            <a:off x="658813" y="6248400"/>
            <a:ext cx="1474787" cy="365125"/>
          </a:xfrm>
          <a:prstGeom prst="rect">
            <a:avLst/>
          </a:prstGeom>
        </p:spPr>
        <p:txBody>
          <a:bodyPr/>
          <a:lstStyle>
            <a:lvl1pPr algn="l">
              <a:defRPr>
                <a:solidFill>
                  <a:schemeClr val="bg1"/>
                </a:solidFill>
                <a:latin typeface="Arial" charset="0"/>
                <a:ea typeface="ＭＳ Ｐゴシック" pitchFamily="-111" charset="-128"/>
              </a:defRPr>
            </a:lvl1pPr>
          </a:lstStyle>
          <a:p>
            <a:pPr>
              <a:defRPr/>
            </a:pPr>
            <a:fld id="{F6B62CBF-51F7-48C3-829F-097AFB53E052}" type="datetime1">
              <a:rPr lang="en-US" altLang="en-US"/>
              <a:pPr>
                <a:defRPr/>
              </a:pPr>
              <a:t>8/21/2016</a:t>
            </a:fld>
            <a:endParaRPr lang="en-US" altLang="en-US"/>
          </a:p>
        </p:txBody>
      </p:sp>
      <p:sp>
        <p:nvSpPr>
          <p:cNvPr id="8" name="Footer Placeholder 4"/>
          <p:cNvSpPr>
            <a:spLocks noGrp="1"/>
          </p:cNvSpPr>
          <p:nvPr>
            <p:ph type="ftr" sz="quarter" idx="11"/>
          </p:nvPr>
        </p:nvSpPr>
        <p:spPr>
          <a:xfrm>
            <a:off x="2286000" y="6248400"/>
            <a:ext cx="5638800" cy="365125"/>
          </a:xfrm>
          <a:prstGeom prst="rect">
            <a:avLst/>
          </a:prstGeom>
        </p:spPr>
        <p:txBody>
          <a:bodyPr/>
          <a:lstStyle>
            <a:lvl1pPr>
              <a:defRPr>
                <a:solidFill>
                  <a:schemeClr val="bg1"/>
                </a:solidFill>
                <a:latin typeface="Arial" charset="0"/>
                <a:ea typeface="ＭＳ Ｐゴシック" pitchFamily="-111" charset="-128"/>
              </a:defRPr>
            </a:lvl1pPr>
          </a:lstStyle>
          <a:p>
            <a:pPr>
              <a:defRPr/>
            </a:pPr>
            <a:endParaRPr lang="en-US"/>
          </a:p>
        </p:txBody>
      </p:sp>
      <p:sp>
        <p:nvSpPr>
          <p:cNvPr id="9" name="Slide Number Placeholder 5"/>
          <p:cNvSpPr>
            <a:spLocks noGrp="1"/>
          </p:cNvSpPr>
          <p:nvPr>
            <p:ph type="sldNum" sz="quarter" idx="12"/>
          </p:nvPr>
        </p:nvSpPr>
        <p:spPr>
          <a:xfrm>
            <a:off x="8305800" y="6248400"/>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1446114-58A9-4B02-AA33-6F099B605D2E}" type="slidenum">
              <a:rPr lang="en-US" altLang="en-US"/>
              <a:pPr/>
              <a:t>‹#›</a:t>
            </a:fld>
            <a:endParaRPr lang="en-US" altLang="en-US"/>
          </a:p>
        </p:txBody>
      </p:sp>
    </p:spTree>
    <p:extLst>
      <p:ext uri="{BB962C8B-B14F-4D97-AF65-F5344CB8AC3E}">
        <p14:creationId xmlns:p14="http://schemas.microsoft.com/office/powerpoint/2010/main" val="19917246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4"/>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a:t>Click to edit Master title style</a:t>
            </a:r>
            <a:endParaRPr/>
          </a:p>
        </p:txBody>
      </p:sp>
      <p:sp>
        <p:nvSpPr>
          <p:cNvPr id="3" name="Content Placeholder 2"/>
          <p:cNvSpPr>
            <a:spLocks noGrp="1"/>
          </p:cNvSpPr>
          <p:nvPr>
            <p:ph sz="half" idx="1"/>
          </p:nvPr>
        </p:nvSpPr>
        <p:spPr>
          <a:xfrm>
            <a:off x="498518" y="1985963"/>
            <a:ext cx="3657600" cy="414020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399878" y="1985963"/>
            <a:ext cx="3657600" cy="414020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Date Placeholder 4"/>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3366A487-47D4-475C-9EF7-1B24E9C004BD}" type="datetime1">
              <a:rPr lang="en-US" altLang="en-US"/>
              <a:pPr>
                <a:defRPr/>
              </a:pPr>
              <a:t>8/21/2016</a:t>
            </a:fld>
            <a:endParaRPr lang="en-US" altLang="en-US"/>
          </a:p>
        </p:txBody>
      </p:sp>
      <p:sp>
        <p:nvSpPr>
          <p:cNvPr id="9" name="Footer Placeholder 5"/>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0" name="Slide Number Placeholder 6"/>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1BC893A-D0AF-49FA-A6B9-80FBA4C66448}" type="slidenum">
              <a:rPr lang="en-US" altLang="en-US"/>
              <a:pPr/>
              <a:t>‹#›</a:t>
            </a:fld>
            <a:endParaRPr lang="en-US" altLang="en-US"/>
          </a:p>
        </p:txBody>
      </p:sp>
    </p:spTree>
    <p:extLst>
      <p:ext uri="{BB962C8B-B14F-4D97-AF65-F5344CB8AC3E}">
        <p14:creationId xmlns:p14="http://schemas.microsoft.com/office/powerpoint/2010/main" val="35006647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lvl1pPr>
              <a:defRPr/>
            </a:lvl1pPr>
          </a:lstStyle>
          <a:p>
            <a:r>
              <a:rPr lang="en-US"/>
              <a:t>Click to edit Master title style</a:t>
            </a:r>
            <a:endParaRPr/>
          </a:p>
        </p:txBody>
      </p:sp>
      <p:sp>
        <p:nvSpPr>
          <p:cNvPr id="4" name="Content Placeholder 3"/>
          <p:cNvSpPr>
            <a:spLocks noGrp="1"/>
          </p:cNvSpPr>
          <p:nvPr>
            <p:ph sz="half" idx="2"/>
          </p:nvPr>
        </p:nvSpPr>
        <p:spPr>
          <a:xfrm>
            <a:off x="497541" y="2447365"/>
            <a:ext cx="3657600" cy="3678797"/>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Content Placeholder 5"/>
          <p:cNvSpPr>
            <a:spLocks noGrp="1"/>
          </p:cNvSpPr>
          <p:nvPr>
            <p:ph sz="quarter" idx="4"/>
          </p:nvPr>
        </p:nvSpPr>
        <p:spPr>
          <a:xfrm>
            <a:off x="4399878" y="2447365"/>
            <a:ext cx="3657600" cy="3678797"/>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9" name="Date Placeholder 6"/>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C89AD5EE-504C-4B93-8CD2-EEB196FE55CA}" type="datetime1">
              <a:rPr lang="en-US" altLang="en-US"/>
              <a:pPr>
                <a:defRPr/>
              </a:pPr>
              <a:t>8/21/2016</a:t>
            </a:fld>
            <a:endParaRPr lang="en-US" altLang="en-US"/>
          </a:p>
        </p:txBody>
      </p:sp>
      <p:sp>
        <p:nvSpPr>
          <p:cNvPr id="10" name="Footer Placeholder 7"/>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1" name="Slide Number Placeholder 8"/>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6AC1877-746F-4972-968A-C5B97D90407A}" type="slidenum">
              <a:rPr lang="en-US" altLang="en-US"/>
              <a:pPr/>
              <a:t>‹#›</a:t>
            </a:fld>
            <a:endParaRPr lang="en-US" altLang="en-US"/>
          </a:p>
        </p:txBody>
      </p:sp>
    </p:spTree>
    <p:extLst>
      <p:ext uri="{BB962C8B-B14F-4D97-AF65-F5344CB8AC3E}">
        <p14:creationId xmlns:p14="http://schemas.microsoft.com/office/powerpoint/2010/main" val="31177831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a:solidFill>
                  <a:srgbClr val="C7EEEC"/>
                </a:solidFill>
              </a:rPr>
              <a:t>+</a:t>
            </a:r>
          </a:p>
        </p:txBody>
      </p:sp>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498475" y="484188"/>
            <a:ext cx="7556500" cy="1116012"/>
          </a:xfrm>
          <a:prstGeom prst="rect">
            <a:avLst/>
          </a:prstGeom>
        </p:spPr>
        <p:txBody>
          <a:bodyPr/>
          <a:lstStyle/>
          <a:p>
            <a:r>
              <a:rPr lang="en-US"/>
              <a:t>Click to edit Master title style</a:t>
            </a:r>
            <a:endParaRPr/>
          </a:p>
        </p:txBody>
      </p:sp>
      <p:sp>
        <p:nvSpPr>
          <p:cNvPr id="3" name="Content Placeholder 2"/>
          <p:cNvSpPr>
            <a:spLocks noGrp="1"/>
          </p:cNvSpPr>
          <p:nvPr>
            <p:ph sz="half" idx="1"/>
          </p:nvPr>
        </p:nvSpPr>
        <p:spPr>
          <a:xfrm>
            <a:off x="498517" y="1985963"/>
            <a:ext cx="7569157"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3" name="Content Placeholder 2"/>
          <p:cNvSpPr>
            <a:spLocks noGrp="1"/>
          </p:cNvSpPr>
          <p:nvPr>
            <p:ph sz="half" idx="14"/>
          </p:nvPr>
        </p:nvSpPr>
        <p:spPr>
          <a:xfrm>
            <a:off x="498517" y="4164965"/>
            <a:ext cx="7569157"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4"/>
          <p:cNvSpPr>
            <a:spLocks noGrp="1"/>
          </p:cNvSpPr>
          <p:nvPr>
            <p:ph type="dt" sz="half" idx="15"/>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290DC892-27D8-4CE5-8218-34F6CD513C1F}" type="datetime1">
              <a:rPr lang="en-US" altLang="en-US"/>
              <a:pPr>
                <a:defRPr/>
              </a:pPr>
              <a:t>8/21/2016</a:t>
            </a:fld>
            <a:endParaRPr lang="en-US" altLang="en-US"/>
          </a:p>
        </p:txBody>
      </p:sp>
      <p:sp>
        <p:nvSpPr>
          <p:cNvPr id="8" name="Footer Placeholder 5"/>
          <p:cNvSpPr>
            <a:spLocks noGrp="1"/>
          </p:cNvSpPr>
          <p:nvPr>
            <p:ph type="ftr" sz="quarter" idx="16"/>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9" name="Slide Number Placeholder 6"/>
          <p:cNvSpPr>
            <a:spLocks noGrp="1"/>
          </p:cNvSpPr>
          <p:nvPr>
            <p:ph type="sldNum" sz="quarter" idx="17"/>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CCFF54E-8244-470A-91B9-F7DE9A65EBEE}" type="slidenum">
              <a:rPr lang="en-US" altLang="en-US"/>
              <a:pPr/>
              <a:t>‹#›</a:t>
            </a:fld>
            <a:endParaRPr lang="en-US" altLang="en-US"/>
          </a:p>
        </p:txBody>
      </p:sp>
    </p:spTree>
    <p:extLst>
      <p:ext uri="{BB962C8B-B14F-4D97-AF65-F5344CB8AC3E}">
        <p14:creationId xmlns:p14="http://schemas.microsoft.com/office/powerpoint/2010/main" val="12351240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a:t>Click to edit Master title style</a:t>
            </a:r>
            <a:endParaRPr/>
          </a:p>
        </p:txBody>
      </p:sp>
      <p:sp>
        <p:nvSpPr>
          <p:cNvPr id="3" name="Content Placeholder 2"/>
          <p:cNvSpPr>
            <a:spLocks noGrp="1"/>
          </p:cNvSpPr>
          <p:nvPr>
            <p:ph sz="half" idx="1"/>
          </p:nvPr>
        </p:nvSpPr>
        <p:spPr>
          <a:xfrm>
            <a:off x="4410075" y="1985963"/>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1" name="Content Placeholder 2"/>
          <p:cNvSpPr>
            <a:spLocks noGrp="1"/>
          </p:cNvSpPr>
          <p:nvPr>
            <p:ph sz="half" idx="15"/>
          </p:nvPr>
        </p:nvSpPr>
        <p:spPr>
          <a:xfrm>
            <a:off x="498518" y="1985963"/>
            <a:ext cx="3657600" cy="414020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3" name="Content Placeholder 2"/>
          <p:cNvSpPr>
            <a:spLocks noGrp="1"/>
          </p:cNvSpPr>
          <p:nvPr>
            <p:ph sz="half" idx="16"/>
          </p:nvPr>
        </p:nvSpPr>
        <p:spPr>
          <a:xfrm>
            <a:off x="4410075" y="4169664"/>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Date Placeholder 4"/>
          <p:cNvSpPr>
            <a:spLocks noGrp="1"/>
          </p:cNvSpPr>
          <p:nvPr>
            <p:ph type="dt" sz="half" idx="17"/>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74B253DB-FE46-4B72-BD33-69326F7B586F}" type="datetime1">
              <a:rPr lang="en-US" altLang="en-US"/>
              <a:pPr>
                <a:defRPr/>
              </a:pPr>
              <a:t>8/21/2016</a:t>
            </a:fld>
            <a:endParaRPr lang="en-US" altLang="en-US"/>
          </a:p>
        </p:txBody>
      </p:sp>
      <p:sp>
        <p:nvSpPr>
          <p:cNvPr id="9" name="Footer Placeholder 5"/>
          <p:cNvSpPr>
            <a:spLocks noGrp="1"/>
          </p:cNvSpPr>
          <p:nvPr>
            <p:ph type="ftr" sz="quarter" idx="18"/>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0" name="Slide Number Placeholder 6"/>
          <p:cNvSpPr>
            <a:spLocks noGrp="1"/>
          </p:cNvSpPr>
          <p:nvPr>
            <p:ph type="sldNum" sz="quarter" idx="19"/>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90B0FA9-952A-4022-B8C4-669D1681A881}" type="slidenum">
              <a:rPr lang="en-US" altLang="en-US"/>
              <a:pPr/>
              <a:t>‹#›</a:t>
            </a:fld>
            <a:endParaRPr lang="en-US" altLang="en-US"/>
          </a:p>
        </p:txBody>
      </p:sp>
    </p:spTree>
    <p:extLst>
      <p:ext uri="{BB962C8B-B14F-4D97-AF65-F5344CB8AC3E}">
        <p14:creationId xmlns:p14="http://schemas.microsoft.com/office/powerpoint/2010/main" val="21281522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a:t>Click to edit Master title style</a:t>
            </a:r>
            <a:endParaRPr/>
          </a:p>
        </p:txBody>
      </p:sp>
      <p:sp>
        <p:nvSpPr>
          <p:cNvPr id="12" name="Content Placeholder 2"/>
          <p:cNvSpPr>
            <a:spLocks noGrp="1"/>
          </p:cNvSpPr>
          <p:nvPr>
            <p:ph sz="half" idx="17"/>
          </p:nvPr>
        </p:nvSpPr>
        <p:spPr>
          <a:xfrm>
            <a:off x="502920" y="1985963"/>
            <a:ext cx="3657413"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4" name="Content Placeholder 2"/>
          <p:cNvSpPr>
            <a:spLocks noGrp="1"/>
          </p:cNvSpPr>
          <p:nvPr>
            <p:ph sz="half" idx="18"/>
          </p:nvPr>
        </p:nvSpPr>
        <p:spPr>
          <a:xfrm>
            <a:off x="502920" y="4164965"/>
            <a:ext cx="3657413"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5" name="Content Placeholder 2"/>
          <p:cNvSpPr>
            <a:spLocks noGrp="1"/>
          </p:cNvSpPr>
          <p:nvPr>
            <p:ph sz="half" idx="1"/>
          </p:nvPr>
        </p:nvSpPr>
        <p:spPr>
          <a:xfrm>
            <a:off x="4410075" y="1985963"/>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6" name="Content Placeholder 2"/>
          <p:cNvSpPr>
            <a:spLocks noGrp="1"/>
          </p:cNvSpPr>
          <p:nvPr>
            <p:ph sz="half" idx="16"/>
          </p:nvPr>
        </p:nvSpPr>
        <p:spPr>
          <a:xfrm>
            <a:off x="4410075" y="4169664"/>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9" name="Date Placeholder 4"/>
          <p:cNvSpPr>
            <a:spLocks noGrp="1"/>
          </p:cNvSpPr>
          <p:nvPr>
            <p:ph type="dt" sz="half" idx="19"/>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1CBE24D3-F080-4045-90BE-12BB20743972}" type="datetime1">
              <a:rPr lang="en-US" altLang="en-US"/>
              <a:pPr>
                <a:defRPr/>
              </a:pPr>
              <a:t>8/21/2016</a:t>
            </a:fld>
            <a:endParaRPr lang="en-US" altLang="en-US"/>
          </a:p>
        </p:txBody>
      </p:sp>
      <p:sp>
        <p:nvSpPr>
          <p:cNvPr id="10" name="Footer Placeholder 5"/>
          <p:cNvSpPr>
            <a:spLocks noGrp="1"/>
          </p:cNvSpPr>
          <p:nvPr>
            <p:ph type="ftr" sz="quarter" idx="20"/>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1" name="Slide Number Placeholder 6"/>
          <p:cNvSpPr>
            <a:spLocks noGrp="1"/>
          </p:cNvSpPr>
          <p:nvPr>
            <p:ph type="sldNum" sz="quarter" idx="21"/>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A5B7E62-0FD1-49A1-9DDB-ABBF64E7C3EC}" type="slidenum">
              <a:rPr lang="en-US" altLang="en-US"/>
              <a:pPr/>
              <a:t>‹#›</a:t>
            </a:fld>
            <a:endParaRPr lang="en-US" altLang="en-US"/>
          </a:p>
        </p:txBody>
      </p:sp>
    </p:spTree>
    <p:extLst>
      <p:ext uri="{BB962C8B-B14F-4D97-AF65-F5344CB8AC3E}">
        <p14:creationId xmlns:p14="http://schemas.microsoft.com/office/powerpoint/2010/main" val="1364297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4"/>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5"/>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a:solidFill>
                  <a:srgbClr val="C7EEEC"/>
                </a:solidFill>
              </a:rPr>
              <a:t>+</a:t>
            </a:r>
          </a:p>
        </p:txBody>
      </p:sp>
      <p:sp>
        <p:nvSpPr>
          <p:cNvPr id="2" name="Title 1"/>
          <p:cNvSpPr>
            <a:spLocks noGrp="1"/>
          </p:cNvSpPr>
          <p:nvPr>
            <p:ph type="title"/>
          </p:nvPr>
        </p:nvSpPr>
        <p:spPr>
          <a:xfrm>
            <a:off x="498474" y="134471"/>
            <a:ext cx="7556313" cy="995082"/>
          </a:xfrm>
        </p:spPr>
        <p:txBody>
          <a:bodyPr anchor="b"/>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0" name="Text Placeholder 3"/>
          <p:cNvSpPr>
            <a:spLocks noGrp="1"/>
          </p:cNvSpPr>
          <p:nvPr>
            <p:ph type="body" sz="half" idx="2"/>
          </p:nvPr>
        </p:nvSpPr>
        <p:spPr>
          <a:xfrm>
            <a:off x="498518" y="1129553"/>
            <a:ext cx="7558960" cy="774700"/>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3"/>
          <p:cNvSpPr>
            <a:spLocks noGrp="1"/>
          </p:cNvSpPr>
          <p:nvPr>
            <p:ph type="dt" sz="half" idx="10"/>
          </p:nvPr>
        </p:nvSpPr>
        <p:spPr/>
        <p:txBody>
          <a:bodyPr/>
          <a:lstStyle>
            <a:lvl1pPr>
              <a:defRPr/>
            </a:lvl1pPr>
          </a:lstStyle>
          <a:p>
            <a:pPr>
              <a:defRPr/>
            </a:pPr>
            <a:fld id="{5572EEDB-0D0E-4A8F-B1CF-0A9F42C81C75}" type="datetime1">
              <a:rPr lang="en-US" altLang="en-US"/>
              <a:pPr>
                <a:defRPr/>
              </a:pPr>
              <a:t>8/21/2016</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F865EE9-8ADA-44F4-A59D-BE79084678FF}" type="slidenum">
              <a:rPr lang="en-US" altLang="en-US"/>
              <a:pPr/>
              <a:t>‹#›</a:t>
            </a:fld>
            <a:endParaRPr lang="en-US" altLang="en-US"/>
          </a:p>
        </p:txBody>
      </p:sp>
    </p:spTree>
    <p:extLst>
      <p:ext uri="{BB962C8B-B14F-4D97-AF65-F5344CB8AC3E}">
        <p14:creationId xmlns:p14="http://schemas.microsoft.com/office/powerpoint/2010/main" val="4451648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2"/>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4" name="TextBox 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a:t>Click to edit Master title style</a:t>
            </a:r>
            <a:endParaRPr/>
          </a:p>
        </p:txBody>
      </p:sp>
      <p:sp>
        <p:nvSpPr>
          <p:cNvPr id="5" name="Date Placeholder 2"/>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45FD600C-FF50-4958-85D9-36FC2BE690C0}" type="datetime1">
              <a:rPr lang="en-US" altLang="en-US"/>
              <a:pPr>
                <a:defRPr/>
              </a:pPr>
              <a:t>8/21/2016</a:t>
            </a:fld>
            <a:endParaRPr lang="en-US" altLang="en-US"/>
          </a:p>
        </p:txBody>
      </p:sp>
      <p:sp>
        <p:nvSpPr>
          <p:cNvPr id="6" name="Footer Placeholder 3"/>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7" name="Slide Number Placeholder 4"/>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719C0C4-2114-4D14-A5E7-D6C4C3BEBD61}" type="slidenum">
              <a:rPr lang="en-US" altLang="en-US"/>
              <a:pPr/>
              <a:t>‹#›</a:t>
            </a:fld>
            <a:endParaRPr lang="en-US" altLang="en-US"/>
          </a:p>
        </p:txBody>
      </p:sp>
    </p:spTree>
    <p:extLst>
      <p:ext uri="{BB962C8B-B14F-4D97-AF65-F5344CB8AC3E}">
        <p14:creationId xmlns:p14="http://schemas.microsoft.com/office/powerpoint/2010/main" val="41889048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 name="Date Placeholder 1"/>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1B6E8243-BCEF-4D2C-93EB-3726EC9560BE}" type="datetime1">
              <a:rPr lang="en-US" altLang="en-US"/>
              <a:pPr>
                <a:defRPr/>
              </a:pPr>
              <a:t>8/21/2016</a:t>
            </a:fld>
            <a:endParaRPr lang="en-US" altLang="en-US"/>
          </a:p>
        </p:txBody>
      </p:sp>
      <p:sp>
        <p:nvSpPr>
          <p:cNvPr id="4" name="Footer Placeholder 2"/>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5" name="Slide Number Placeholder 3"/>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118C149-1338-4144-B024-1A3D3C03E87D}" type="slidenum">
              <a:rPr lang="en-US" altLang="en-US"/>
              <a:pPr/>
              <a:t>‹#›</a:t>
            </a:fld>
            <a:endParaRPr lang="en-US" altLang="en-US"/>
          </a:p>
        </p:txBody>
      </p:sp>
    </p:spTree>
    <p:extLst>
      <p:ext uri="{BB962C8B-B14F-4D97-AF65-F5344CB8AC3E}">
        <p14:creationId xmlns:p14="http://schemas.microsoft.com/office/powerpoint/2010/main" val="27631650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5"/>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a:solidFill>
                  <a:srgbClr val="C7EEEC"/>
                </a:solidFill>
              </a:rPr>
              <a:t>+</a:t>
            </a:r>
          </a:p>
        </p:txBody>
      </p:sp>
      <p:sp>
        <p:nvSpPr>
          <p:cNvPr id="2" name="Title 1"/>
          <p:cNvSpPr>
            <a:spLocks noGrp="1"/>
          </p:cNvSpPr>
          <p:nvPr>
            <p:ph type="title"/>
          </p:nvPr>
        </p:nvSpPr>
        <p:spPr>
          <a:xfrm>
            <a:off x="380555" y="2571750"/>
            <a:ext cx="3255264" cy="1162050"/>
          </a:xfrm>
          <a:prstGeom prst="rect">
            <a:avLst/>
          </a:prstGeom>
        </p:spPr>
        <p:txBody>
          <a:bodyPr anchor="b">
            <a:normAutofit/>
          </a:bodyPr>
          <a:lstStyle>
            <a:lvl1pPr algn="l">
              <a:defRPr sz="2600" b="0">
                <a:solidFill>
                  <a:schemeClr val="bg1"/>
                </a:solidFill>
              </a:defRPr>
            </a:lvl1pPr>
          </a:lstStyle>
          <a:p>
            <a:r>
              <a:rPr lang="en-US"/>
              <a:t>Click to edit Master title style</a:t>
            </a:r>
            <a:endParaRPr/>
          </a:p>
        </p:txBody>
      </p:sp>
      <p:sp>
        <p:nvSpPr>
          <p:cNvPr id="3" name="Content Placeholder 2"/>
          <p:cNvSpPr>
            <a:spLocks noGrp="1"/>
          </p:cNvSpPr>
          <p:nvPr>
            <p:ph idx="1"/>
          </p:nvPr>
        </p:nvSpPr>
        <p:spPr>
          <a:xfrm>
            <a:off x="4168775" y="273050"/>
            <a:ext cx="4597399" cy="5853113"/>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381093" y="3733800"/>
            <a:ext cx="3255264" cy="2392363"/>
          </a:xfrm>
          <a:prstGeom prst="rect">
            <a:avLst/>
          </a:prstGeo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a:xfrm>
            <a:off x="7391400" y="6423025"/>
            <a:ext cx="1536700" cy="365125"/>
          </a:xfrm>
          <a:prstGeom prst="rect">
            <a:avLst/>
          </a:prstGeom>
        </p:spPr>
        <p:txBody>
          <a:bodyPr/>
          <a:lstStyle>
            <a:lvl1pPr>
              <a:defRPr>
                <a:latin typeface="Arial" charset="0"/>
                <a:ea typeface="ＭＳ Ｐゴシック" pitchFamily="-111" charset="-128"/>
              </a:defRPr>
            </a:lvl1pPr>
          </a:lstStyle>
          <a:p>
            <a:pPr>
              <a:defRPr/>
            </a:pPr>
            <a:fld id="{827AEC8C-1F89-48DD-83E2-AF5734D46253}" type="datetime1">
              <a:rPr lang="en-US" altLang="en-US"/>
              <a:pPr>
                <a:defRPr/>
              </a:pPr>
              <a:t>8/21/2016</a:t>
            </a:fld>
            <a:endParaRPr lang="en-US" altLang="en-US"/>
          </a:p>
        </p:txBody>
      </p:sp>
      <p:sp>
        <p:nvSpPr>
          <p:cNvPr id="8" name="Footer Placeholder 5"/>
          <p:cNvSpPr>
            <a:spLocks noGrp="1"/>
          </p:cNvSpPr>
          <p:nvPr>
            <p:ph type="ftr" sz="quarter" idx="11"/>
          </p:nvPr>
        </p:nvSpPr>
        <p:spPr>
          <a:xfrm>
            <a:off x="3859213" y="6423025"/>
            <a:ext cx="33162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Tree>
    <p:extLst>
      <p:ext uri="{BB962C8B-B14F-4D97-AF65-F5344CB8AC3E}">
        <p14:creationId xmlns:p14="http://schemas.microsoft.com/office/powerpoint/2010/main" val="9084163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5"/>
          <p:cNvSpPr txBox="1">
            <a:spLocks noChangeArrowheads="1"/>
          </p:cNvSpPr>
          <p:nvPr/>
        </p:nvSpPr>
        <p:spPr bwMode="auto">
          <a:xfrm>
            <a:off x="3989388" y="3370263"/>
            <a:ext cx="2206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2400" b="1">
                <a:solidFill>
                  <a:srgbClr val="C7EEEC"/>
                </a:solidFill>
              </a:rPr>
              <a:t>+ </a:t>
            </a:r>
          </a:p>
        </p:txBody>
      </p:sp>
      <p:sp>
        <p:nvSpPr>
          <p:cNvPr id="2" name="Title 1"/>
          <p:cNvSpPr>
            <a:spLocks noGrp="1"/>
          </p:cNvSpPr>
          <p:nvPr>
            <p:ph type="title"/>
          </p:nvPr>
        </p:nvSpPr>
        <p:spPr>
          <a:xfrm>
            <a:off x="4169404" y="3124200"/>
            <a:ext cx="3898272" cy="871538"/>
          </a:xfrm>
          <a:prstGeom prst="rect">
            <a:avLst/>
          </a:prstGeo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6" y="228600"/>
            <a:ext cx="3460658" cy="6345238"/>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4" name="Text Placeholder 3"/>
          <p:cNvSpPr>
            <a:spLocks noGrp="1"/>
          </p:cNvSpPr>
          <p:nvPr>
            <p:ph type="body" sz="half" idx="2"/>
          </p:nvPr>
        </p:nvSpPr>
        <p:spPr>
          <a:xfrm>
            <a:off x="4169404" y="3995737"/>
            <a:ext cx="3898272" cy="21478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a:xfrm>
            <a:off x="7391400" y="6423025"/>
            <a:ext cx="1536700" cy="365125"/>
          </a:xfrm>
          <a:prstGeom prst="rect">
            <a:avLst/>
          </a:prstGeom>
        </p:spPr>
        <p:txBody>
          <a:bodyPr/>
          <a:lstStyle>
            <a:lvl1pPr>
              <a:defRPr>
                <a:latin typeface="Arial" charset="0"/>
                <a:ea typeface="ＭＳ Ｐゴシック" pitchFamily="-111" charset="-128"/>
              </a:defRPr>
            </a:lvl1pPr>
          </a:lstStyle>
          <a:p>
            <a:pPr>
              <a:defRPr/>
            </a:pPr>
            <a:fld id="{09B1FD04-84D3-433B-AF0C-30CA5ED0AFCD}" type="datetime1">
              <a:rPr lang="en-US" altLang="en-US"/>
              <a:pPr>
                <a:defRPr/>
              </a:pPr>
              <a:t>8/21/2016</a:t>
            </a:fld>
            <a:endParaRPr lang="en-US" altLang="en-US"/>
          </a:p>
        </p:txBody>
      </p:sp>
      <p:sp>
        <p:nvSpPr>
          <p:cNvPr id="8" name="Footer Placeholder 5"/>
          <p:cNvSpPr>
            <a:spLocks noGrp="1"/>
          </p:cNvSpPr>
          <p:nvPr>
            <p:ph type="ftr" sz="quarter" idx="11"/>
          </p:nvPr>
        </p:nvSpPr>
        <p:spPr>
          <a:xfrm>
            <a:off x="4191000" y="6423025"/>
            <a:ext cx="3005138"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9" name="Slide Number Placeholder 6"/>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653976D-6691-411C-9571-69A8C1E816FA}" type="slidenum">
              <a:rPr lang="en-US" altLang="en-US"/>
              <a:pPr/>
              <a:t>‹#›</a:t>
            </a:fld>
            <a:endParaRPr lang="en-US" altLang="en-US"/>
          </a:p>
        </p:txBody>
      </p:sp>
    </p:spTree>
    <p:extLst>
      <p:ext uri="{BB962C8B-B14F-4D97-AF65-F5344CB8AC3E}">
        <p14:creationId xmlns:p14="http://schemas.microsoft.com/office/powerpoint/2010/main" val="389528414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p:cNvSpPr txBox="1">
            <a:spLocks noChangeArrowheads="1"/>
          </p:cNvSpPr>
          <p:nvPr/>
        </p:nvSpPr>
        <p:spPr bwMode="auto">
          <a:xfrm>
            <a:off x="327025" y="4632325"/>
            <a:ext cx="220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2400" b="1">
                <a:solidFill>
                  <a:srgbClr val="C7EEEC"/>
                </a:solidFill>
              </a:rPr>
              <a:t>+ </a:t>
            </a:r>
          </a:p>
        </p:txBody>
      </p:sp>
      <p:sp>
        <p:nvSpPr>
          <p:cNvPr id="2" name="Title 1"/>
          <p:cNvSpPr>
            <a:spLocks noGrp="1"/>
          </p:cNvSpPr>
          <p:nvPr>
            <p:ph type="title"/>
          </p:nvPr>
        </p:nvSpPr>
        <p:spPr>
          <a:xfrm>
            <a:off x="506505" y="4424082"/>
            <a:ext cx="6191157" cy="833718"/>
          </a:xfrm>
          <a:prstGeom prst="rect">
            <a:avLst/>
          </a:prstGeo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28600"/>
            <a:ext cx="6378389" cy="4187952"/>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4" name="Text Placeholder 3"/>
          <p:cNvSpPr>
            <a:spLocks noGrp="1"/>
          </p:cNvSpPr>
          <p:nvPr>
            <p:ph type="body" sz="half" idx="2"/>
          </p:nvPr>
        </p:nvSpPr>
        <p:spPr>
          <a:xfrm>
            <a:off x="506505" y="5257799"/>
            <a:ext cx="6191157" cy="885825"/>
          </a:xfrm>
          <a:prstGeom prst="rect">
            <a:avLst/>
          </a:prstGeo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4"/>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FBC020D3-C092-4EE4-980B-BE9756497886}" type="datetime1">
              <a:rPr lang="en-US" altLang="en-US"/>
              <a:pPr>
                <a:defRPr/>
              </a:pPr>
              <a:t>8/21/2016</a:t>
            </a:fld>
            <a:endParaRPr lang="en-US" altLang="en-US"/>
          </a:p>
        </p:txBody>
      </p:sp>
      <p:sp>
        <p:nvSpPr>
          <p:cNvPr id="9" name="Footer Placeholder 5"/>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0" name="Slide Number Placeholder 6"/>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EAFEDD4-12BA-4412-8B1E-F746093AF3FC}" type="slidenum">
              <a:rPr lang="en-US" altLang="en-US"/>
              <a:pPr/>
              <a:t>‹#›</a:t>
            </a:fld>
            <a:endParaRPr lang="en-US" altLang="en-US"/>
          </a:p>
        </p:txBody>
      </p:sp>
    </p:spTree>
    <p:extLst>
      <p:ext uri="{BB962C8B-B14F-4D97-AF65-F5344CB8AC3E}">
        <p14:creationId xmlns:p14="http://schemas.microsoft.com/office/powerpoint/2010/main" val="28798233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a:solidFill>
                  <a:srgbClr val="C7EEEC"/>
                </a:solidFill>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6181611" cy="1162050"/>
          </a:xfrm>
          <a:prstGeom prst="rect">
            <a:avLst/>
          </a:prstGeo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6179566" cy="2392363"/>
          </a:xfrm>
          <a:prstGeom prst="rect">
            <a:avLst/>
          </a:prstGeo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Picture Placeholder 12"/>
          <p:cNvSpPr>
            <a:spLocks noGrp="1"/>
          </p:cNvSpPr>
          <p:nvPr>
            <p:ph type="pic" sz="quarter" idx="13"/>
          </p:nvPr>
        </p:nvSpPr>
        <p:spPr>
          <a:xfrm>
            <a:off x="6802438" y="2374940"/>
            <a:ext cx="2057400" cy="2039112"/>
          </a:xfrm>
          <a:prstGeom prst="rect">
            <a:avLst/>
          </a:prstGeom>
        </p:spPr>
        <p:txBody>
          <a:bodyPr rtlCol="0">
            <a:normAutofit/>
          </a:bodyPr>
          <a:lstStyle>
            <a:lvl1pPr>
              <a:buNone/>
              <a:defRPr/>
            </a:lvl1pPr>
          </a:lstStyle>
          <a:p>
            <a:pPr lvl="0"/>
            <a:r>
              <a:rPr lang="en-US" noProof="0"/>
              <a:t>Click icon to add picture</a:t>
            </a:r>
            <a:endParaRPr noProof="0"/>
          </a:p>
        </p:txBody>
      </p:sp>
      <p:sp>
        <p:nvSpPr>
          <p:cNvPr id="13" name="Picture Placeholder 12"/>
          <p:cNvSpPr>
            <a:spLocks noGrp="1"/>
          </p:cNvSpPr>
          <p:nvPr>
            <p:ph type="pic" sz="quarter" idx="14"/>
          </p:nvPr>
        </p:nvSpPr>
        <p:spPr>
          <a:xfrm>
            <a:off x="6802438" y="4535424"/>
            <a:ext cx="2057400" cy="2039112"/>
          </a:xfrm>
          <a:prstGeom prst="rect">
            <a:avLst/>
          </a:prstGeom>
        </p:spPr>
        <p:txBody>
          <a:bodyPr rtlCol="0">
            <a:normAutofit/>
          </a:bodyPr>
          <a:lstStyle>
            <a:lvl1pPr>
              <a:buNone/>
              <a:defRPr/>
            </a:lvl1pPr>
          </a:lstStyle>
          <a:p>
            <a:pPr lvl="0"/>
            <a:r>
              <a:rPr lang="en-US" noProof="0"/>
              <a:t>Click icon to add picture</a:t>
            </a:r>
            <a:endParaRPr noProof="0"/>
          </a:p>
        </p:txBody>
      </p:sp>
      <p:sp>
        <p:nvSpPr>
          <p:cNvPr id="9" name="Date Placeholder 4"/>
          <p:cNvSpPr>
            <a:spLocks noGrp="1"/>
          </p:cNvSpPr>
          <p:nvPr>
            <p:ph type="dt" sz="half" idx="15"/>
          </p:nvPr>
        </p:nvSpPr>
        <p:spPr>
          <a:xfrm>
            <a:off x="5211763" y="6235700"/>
            <a:ext cx="1349375" cy="365125"/>
          </a:xfrm>
          <a:prstGeom prst="rect">
            <a:avLst/>
          </a:prstGeom>
        </p:spPr>
        <p:txBody>
          <a:bodyPr/>
          <a:lstStyle>
            <a:lvl1pPr>
              <a:defRPr>
                <a:solidFill>
                  <a:schemeClr val="bg1"/>
                </a:solidFill>
                <a:latin typeface="Arial" charset="0"/>
                <a:ea typeface="ＭＳ Ｐゴシック" pitchFamily="-111" charset="-128"/>
              </a:defRPr>
            </a:lvl1pPr>
          </a:lstStyle>
          <a:p>
            <a:pPr>
              <a:defRPr/>
            </a:pPr>
            <a:fld id="{DEF7D887-B491-4D6B-99BF-28FE958E10A3}" type="datetime1">
              <a:rPr lang="en-US" altLang="en-US"/>
              <a:pPr>
                <a:defRPr/>
              </a:pPr>
              <a:t>8/21/2016</a:t>
            </a:fld>
            <a:endParaRPr lang="en-US" altLang="en-US"/>
          </a:p>
        </p:txBody>
      </p:sp>
      <p:sp>
        <p:nvSpPr>
          <p:cNvPr id="10" name="Footer Placeholder 5"/>
          <p:cNvSpPr>
            <a:spLocks noGrp="1"/>
          </p:cNvSpPr>
          <p:nvPr>
            <p:ph type="ftr" sz="quarter" idx="16"/>
          </p:nvPr>
        </p:nvSpPr>
        <p:spPr>
          <a:xfrm>
            <a:off x="381000" y="6235700"/>
            <a:ext cx="4648200" cy="365125"/>
          </a:xfrm>
          <a:prstGeom prst="rect">
            <a:avLst/>
          </a:prstGeom>
        </p:spPr>
        <p:txBody>
          <a:bodyPr/>
          <a:lstStyle>
            <a:lvl1pPr>
              <a:defRPr>
                <a:solidFill>
                  <a:schemeClr val="bg1"/>
                </a:solidFill>
                <a:latin typeface="Arial" charset="0"/>
                <a:ea typeface="ＭＳ Ｐゴシック" pitchFamily="-111" charset="-128"/>
              </a:defRPr>
            </a:lvl1pPr>
          </a:lstStyle>
          <a:p>
            <a:pPr>
              <a:defRPr/>
            </a:pPr>
            <a:endParaRPr lang="en-US"/>
          </a:p>
        </p:txBody>
      </p:sp>
      <p:sp>
        <p:nvSpPr>
          <p:cNvPr id="11" name="Slide Number Placeholder 6"/>
          <p:cNvSpPr>
            <a:spLocks noGrp="1"/>
          </p:cNvSpPr>
          <p:nvPr>
            <p:ph type="sldNum" sz="quarter" idx="17"/>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C437F2A-4B1A-4844-B0A4-28467B5A05E9}" type="slidenum">
              <a:rPr lang="en-US" altLang="en-US"/>
              <a:pPr/>
              <a:t>‹#›</a:t>
            </a:fld>
            <a:endParaRPr lang="en-US" altLang="en-US"/>
          </a:p>
        </p:txBody>
      </p:sp>
    </p:spTree>
    <p:extLst>
      <p:ext uri="{BB962C8B-B14F-4D97-AF65-F5344CB8AC3E}">
        <p14:creationId xmlns:p14="http://schemas.microsoft.com/office/powerpoint/2010/main" val="34489395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a:solidFill>
                  <a:srgbClr val="C7EEEC"/>
                </a:solidFill>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4016633" cy="1162050"/>
          </a:xfrm>
          <a:prstGeom prst="rect">
            <a:avLst/>
          </a:prstGeo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4015304" cy="2392363"/>
          </a:xfrm>
          <a:prstGeom prst="rect">
            <a:avLst/>
          </a:prstGeo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Picture Placeholder 12"/>
          <p:cNvSpPr>
            <a:spLocks noGrp="1"/>
          </p:cNvSpPr>
          <p:nvPr>
            <p:ph type="pic" sz="quarter" idx="13"/>
          </p:nvPr>
        </p:nvSpPr>
        <p:spPr>
          <a:xfrm>
            <a:off x="4624388" y="228600"/>
            <a:ext cx="2057400" cy="2039112"/>
          </a:xfrm>
          <a:prstGeom prst="rect">
            <a:avLst/>
          </a:prstGeom>
        </p:spPr>
        <p:txBody>
          <a:bodyPr rtlCol="0">
            <a:normAutofit/>
          </a:bodyPr>
          <a:lstStyle>
            <a:lvl1pPr>
              <a:buNone/>
              <a:defRPr/>
            </a:lvl1pPr>
          </a:lstStyle>
          <a:p>
            <a:pPr lvl="0"/>
            <a:r>
              <a:rPr lang="en-US" noProof="0"/>
              <a:t>Click icon to add picture</a:t>
            </a:r>
            <a:endParaRPr noProof="0"/>
          </a:p>
        </p:txBody>
      </p:sp>
      <p:sp>
        <p:nvSpPr>
          <p:cNvPr id="13" name="Picture Placeholder 12"/>
          <p:cNvSpPr>
            <a:spLocks noGrp="1"/>
          </p:cNvSpPr>
          <p:nvPr>
            <p:ph type="pic" sz="quarter" idx="14"/>
          </p:nvPr>
        </p:nvSpPr>
        <p:spPr>
          <a:xfrm>
            <a:off x="4624388" y="2381663"/>
            <a:ext cx="2057400" cy="2039112"/>
          </a:xfrm>
          <a:prstGeom prst="rect">
            <a:avLst/>
          </a:prstGeom>
        </p:spPr>
        <p:txBody>
          <a:bodyPr rtlCol="0">
            <a:normAutofit/>
          </a:bodyPr>
          <a:lstStyle>
            <a:lvl1pPr>
              <a:buNone/>
              <a:defRPr/>
            </a:lvl1pPr>
          </a:lstStyle>
          <a:p>
            <a:pPr lvl="0"/>
            <a:r>
              <a:rPr lang="en-US" noProof="0"/>
              <a:t>Click icon to add picture</a:t>
            </a:r>
            <a:endParaRPr noProof="0"/>
          </a:p>
        </p:txBody>
      </p:sp>
      <p:sp>
        <p:nvSpPr>
          <p:cNvPr id="14" name="Picture Placeholder 12"/>
          <p:cNvSpPr>
            <a:spLocks noGrp="1"/>
          </p:cNvSpPr>
          <p:nvPr>
            <p:ph type="pic" sz="quarter" idx="15"/>
          </p:nvPr>
        </p:nvSpPr>
        <p:spPr>
          <a:xfrm>
            <a:off x="6803136" y="2381662"/>
            <a:ext cx="2057400" cy="4187952"/>
          </a:xfrm>
          <a:prstGeom prst="rect">
            <a:avLst/>
          </a:prstGeom>
        </p:spPr>
        <p:txBody>
          <a:bodyPr rtlCol="0">
            <a:normAutofit/>
          </a:bodyPr>
          <a:lstStyle>
            <a:lvl1pPr>
              <a:buNone/>
              <a:defRPr/>
            </a:lvl1pPr>
          </a:lstStyle>
          <a:p>
            <a:pPr lvl="0"/>
            <a:r>
              <a:rPr lang="en-US" noProof="0"/>
              <a:t>Click icon to add picture</a:t>
            </a:r>
            <a:endParaRPr noProof="0"/>
          </a:p>
        </p:txBody>
      </p:sp>
      <p:sp>
        <p:nvSpPr>
          <p:cNvPr id="11" name="Date Placeholder 4"/>
          <p:cNvSpPr>
            <a:spLocks noGrp="1"/>
          </p:cNvSpPr>
          <p:nvPr>
            <p:ph type="dt" sz="half" idx="16"/>
          </p:nvPr>
        </p:nvSpPr>
        <p:spPr>
          <a:xfrm>
            <a:off x="3048000" y="6235700"/>
            <a:ext cx="1347788" cy="365125"/>
          </a:xfrm>
          <a:prstGeom prst="rect">
            <a:avLst/>
          </a:prstGeom>
        </p:spPr>
        <p:txBody>
          <a:bodyPr/>
          <a:lstStyle>
            <a:lvl1pPr>
              <a:defRPr>
                <a:solidFill>
                  <a:schemeClr val="bg1"/>
                </a:solidFill>
                <a:latin typeface="Arial" charset="0"/>
                <a:ea typeface="ＭＳ Ｐゴシック" pitchFamily="-111" charset="-128"/>
              </a:defRPr>
            </a:lvl1pPr>
          </a:lstStyle>
          <a:p>
            <a:pPr>
              <a:defRPr/>
            </a:pPr>
            <a:fld id="{F9D3D251-776C-4A86-AE7B-9A2ABD272B57}" type="datetime1">
              <a:rPr lang="en-US" altLang="en-US"/>
              <a:pPr>
                <a:defRPr/>
              </a:pPr>
              <a:t>8/21/2016</a:t>
            </a:fld>
            <a:endParaRPr lang="en-US" altLang="en-US"/>
          </a:p>
        </p:txBody>
      </p:sp>
      <p:sp>
        <p:nvSpPr>
          <p:cNvPr id="15" name="Footer Placeholder 5"/>
          <p:cNvSpPr>
            <a:spLocks noGrp="1"/>
          </p:cNvSpPr>
          <p:nvPr>
            <p:ph type="ftr" sz="quarter" idx="17"/>
          </p:nvPr>
        </p:nvSpPr>
        <p:spPr>
          <a:xfrm>
            <a:off x="381000" y="6235700"/>
            <a:ext cx="2590800" cy="365125"/>
          </a:xfrm>
          <a:prstGeom prst="rect">
            <a:avLst/>
          </a:prstGeom>
        </p:spPr>
        <p:txBody>
          <a:bodyPr/>
          <a:lstStyle>
            <a:lvl1pPr>
              <a:defRPr>
                <a:solidFill>
                  <a:schemeClr val="bg1"/>
                </a:solidFill>
                <a:latin typeface="Arial" charset="0"/>
                <a:ea typeface="ＭＳ Ｐゴシック" pitchFamily="-111" charset="-128"/>
              </a:defRPr>
            </a:lvl1pPr>
          </a:lstStyle>
          <a:p>
            <a:pPr>
              <a:defRPr/>
            </a:pPr>
            <a:endParaRPr lang="en-US"/>
          </a:p>
        </p:txBody>
      </p:sp>
      <p:sp>
        <p:nvSpPr>
          <p:cNvPr id="16" name="Slide Number Placeholder 6"/>
          <p:cNvSpPr>
            <a:spLocks noGrp="1"/>
          </p:cNvSpPr>
          <p:nvPr>
            <p:ph type="sldNum" sz="quarter" idx="18"/>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B7474A3-12B7-4F3D-AFF2-C63B61817C56}" type="slidenum">
              <a:rPr lang="en-US" altLang="en-US"/>
              <a:pPr/>
              <a:t>‹#›</a:t>
            </a:fld>
            <a:endParaRPr lang="en-US" altLang="en-US"/>
          </a:p>
        </p:txBody>
      </p:sp>
    </p:spTree>
    <p:extLst>
      <p:ext uri="{BB962C8B-B14F-4D97-AF65-F5344CB8AC3E}">
        <p14:creationId xmlns:p14="http://schemas.microsoft.com/office/powerpoint/2010/main" val="270231000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4749800" y="3370263"/>
            <a:ext cx="2206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2400" b="1">
                <a:solidFill>
                  <a:srgbClr val="C7EEEC"/>
                </a:solidFill>
              </a:rPr>
              <a:t>+ </a:t>
            </a:r>
          </a:p>
        </p:txBody>
      </p:sp>
      <p:sp>
        <p:nvSpPr>
          <p:cNvPr id="2" name="Title 1"/>
          <p:cNvSpPr>
            <a:spLocks noGrp="1"/>
          </p:cNvSpPr>
          <p:nvPr>
            <p:ph type="title"/>
          </p:nvPr>
        </p:nvSpPr>
        <p:spPr>
          <a:xfrm>
            <a:off x="4953000" y="3124200"/>
            <a:ext cx="3108960" cy="871538"/>
          </a:xfrm>
          <a:prstGeom prst="rect">
            <a:avLst/>
          </a:prstGeo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365248"/>
            <a:ext cx="4240119" cy="4187952"/>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4" name="Text Placeholder 3"/>
          <p:cNvSpPr>
            <a:spLocks noGrp="1"/>
          </p:cNvSpPr>
          <p:nvPr>
            <p:ph type="body" sz="half" idx="2"/>
          </p:nvPr>
        </p:nvSpPr>
        <p:spPr>
          <a:xfrm>
            <a:off x="4953000" y="3995737"/>
            <a:ext cx="3108960" cy="21478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Picture Placeholder 12"/>
          <p:cNvSpPr>
            <a:spLocks noGrp="1"/>
          </p:cNvSpPr>
          <p:nvPr>
            <p:ph type="pic" sz="quarter" idx="13"/>
          </p:nvPr>
        </p:nvSpPr>
        <p:spPr>
          <a:xfrm>
            <a:off x="277905" y="228600"/>
            <a:ext cx="2057400" cy="2039112"/>
          </a:xfrm>
          <a:prstGeom prst="rect">
            <a:avLst/>
          </a:prstGeom>
        </p:spPr>
        <p:txBody>
          <a:bodyPr rtlCol="0">
            <a:normAutofit/>
          </a:bodyPr>
          <a:lstStyle>
            <a:lvl1pPr>
              <a:buNone/>
              <a:defRPr/>
            </a:lvl1pPr>
          </a:lstStyle>
          <a:p>
            <a:pPr lvl="0"/>
            <a:r>
              <a:rPr lang="en-US" noProof="0"/>
              <a:t>Click icon to add picture</a:t>
            </a:r>
            <a:endParaRPr noProof="0"/>
          </a:p>
        </p:txBody>
      </p:sp>
      <p:sp>
        <p:nvSpPr>
          <p:cNvPr id="15" name="Picture Placeholder 12"/>
          <p:cNvSpPr>
            <a:spLocks noGrp="1"/>
          </p:cNvSpPr>
          <p:nvPr>
            <p:ph type="pic" sz="quarter" idx="14"/>
          </p:nvPr>
        </p:nvSpPr>
        <p:spPr>
          <a:xfrm>
            <a:off x="2460625" y="228600"/>
            <a:ext cx="2057400" cy="2039112"/>
          </a:xfrm>
          <a:prstGeom prst="rect">
            <a:avLst/>
          </a:prstGeom>
        </p:spPr>
        <p:txBody>
          <a:bodyPr rtlCol="0">
            <a:normAutofit/>
          </a:bodyPr>
          <a:lstStyle>
            <a:lvl1pPr>
              <a:buNone/>
              <a:defRPr/>
            </a:lvl1pPr>
          </a:lstStyle>
          <a:p>
            <a:pPr lvl="0"/>
            <a:r>
              <a:rPr lang="en-US" noProof="0"/>
              <a:t>Click icon to add picture</a:t>
            </a:r>
            <a:endParaRPr noProof="0"/>
          </a:p>
        </p:txBody>
      </p:sp>
      <p:sp>
        <p:nvSpPr>
          <p:cNvPr id="9" name="Date Placeholder 4"/>
          <p:cNvSpPr>
            <a:spLocks noGrp="1"/>
          </p:cNvSpPr>
          <p:nvPr>
            <p:ph type="dt" sz="half" idx="15"/>
          </p:nvPr>
        </p:nvSpPr>
        <p:spPr>
          <a:xfrm>
            <a:off x="7391400" y="6423025"/>
            <a:ext cx="1536700" cy="365125"/>
          </a:xfrm>
          <a:prstGeom prst="rect">
            <a:avLst/>
          </a:prstGeom>
        </p:spPr>
        <p:txBody>
          <a:bodyPr/>
          <a:lstStyle>
            <a:lvl1pPr>
              <a:defRPr>
                <a:latin typeface="Arial" charset="0"/>
                <a:ea typeface="ＭＳ Ｐゴシック" pitchFamily="-111" charset="-128"/>
              </a:defRPr>
            </a:lvl1pPr>
          </a:lstStyle>
          <a:p>
            <a:pPr>
              <a:defRPr/>
            </a:pPr>
            <a:fld id="{6E0B30B8-717A-4A91-A5E1-330FBAB313F6}" type="datetime1">
              <a:rPr lang="en-US" altLang="en-US"/>
              <a:pPr>
                <a:defRPr/>
              </a:pPr>
              <a:t>8/21/2016</a:t>
            </a:fld>
            <a:endParaRPr lang="en-US" altLang="en-US"/>
          </a:p>
        </p:txBody>
      </p:sp>
      <p:sp>
        <p:nvSpPr>
          <p:cNvPr id="10" name="Footer Placeholder 5"/>
          <p:cNvSpPr>
            <a:spLocks noGrp="1"/>
          </p:cNvSpPr>
          <p:nvPr>
            <p:ph type="ftr" sz="quarter" idx="16"/>
          </p:nvPr>
        </p:nvSpPr>
        <p:spPr>
          <a:xfrm>
            <a:off x="4191000" y="6423025"/>
            <a:ext cx="3005138"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1" name="Slide Number Placeholder 6"/>
          <p:cNvSpPr>
            <a:spLocks noGrp="1"/>
          </p:cNvSpPr>
          <p:nvPr>
            <p:ph type="sldNum" sz="quarter" idx="17"/>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B50D789-3F2C-49BC-AD47-A52FC48E5671}" type="slidenum">
              <a:rPr lang="en-US" altLang="en-US"/>
              <a:pPr/>
              <a:t>‹#›</a:t>
            </a:fld>
            <a:endParaRPr lang="en-US" altLang="en-US"/>
          </a:p>
        </p:txBody>
      </p:sp>
    </p:spTree>
    <p:extLst>
      <p:ext uri="{BB962C8B-B14F-4D97-AF65-F5344CB8AC3E}">
        <p14:creationId xmlns:p14="http://schemas.microsoft.com/office/powerpoint/2010/main" val="42215765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a:t>Click to edit Master title style</a:t>
            </a:r>
            <a:endParaRPr/>
          </a:p>
        </p:txBody>
      </p:sp>
      <p:sp>
        <p:nvSpPr>
          <p:cNvPr id="3" name="Vertical Text Placeholder 2"/>
          <p:cNvSpPr>
            <a:spLocks noGrp="1"/>
          </p:cNvSpPr>
          <p:nvPr>
            <p:ph type="body" orient="vert" idx="1"/>
          </p:nvPr>
        </p:nvSpPr>
        <p:spPr>
          <a:xfrm>
            <a:off x="498475" y="1981200"/>
            <a:ext cx="7556500" cy="4144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Date Placeholder 3"/>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D25B9EED-F202-4925-B8D7-F04F7723E3C1}" type="datetime1">
              <a:rPr lang="en-US" altLang="en-US"/>
              <a:pPr>
                <a:defRPr/>
              </a:pPr>
              <a:t>8/21/2016</a:t>
            </a:fld>
            <a:endParaRPr lang="en-US" altLang="en-US"/>
          </a:p>
        </p:txBody>
      </p:sp>
      <p:sp>
        <p:nvSpPr>
          <p:cNvPr id="7"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8"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6BC26FA-871A-45C3-93A0-DA09CB8F7DFC}" type="slidenum">
              <a:rPr lang="en-US" altLang="en-US"/>
              <a:pPr/>
              <a:t>‹#›</a:t>
            </a:fld>
            <a:endParaRPr lang="en-US" altLang="en-US"/>
          </a:p>
        </p:txBody>
      </p:sp>
    </p:spTree>
    <p:extLst>
      <p:ext uri="{BB962C8B-B14F-4D97-AF65-F5344CB8AC3E}">
        <p14:creationId xmlns:p14="http://schemas.microsoft.com/office/powerpoint/2010/main" val="66972017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p:cNvSpPr txBox="1">
            <a:spLocks noChangeArrowheads="1"/>
          </p:cNvSpPr>
          <p:nvPr/>
        </p:nvSpPr>
        <p:spPr bwMode="auto">
          <a:xfrm rot="16200000">
            <a:off x="8593932" y="561181"/>
            <a:ext cx="2603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a:solidFill>
                  <a:srgbClr val="C7EEEC"/>
                </a:solidFill>
              </a:rPr>
              <a:t>+</a:t>
            </a:r>
          </a:p>
        </p:txBody>
      </p:sp>
      <p:sp>
        <p:nvSpPr>
          <p:cNvPr id="2" name="Vertical Title 1"/>
          <p:cNvSpPr>
            <a:spLocks noGrp="1"/>
          </p:cNvSpPr>
          <p:nvPr>
            <p:ph type="title" orient="vert"/>
          </p:nvPr>
        </p:nvSpPr>
        <p:spPr>
          <a:xfrm>
            <a:off x="7995772" y="954742"/>
            <a:ext cx="681318" cy="5171422"/>
          </a:xfrm>
          <a:prstGeom prst="rect">
            <a:avLst/>
          </a:prstGeo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457200" y="958756"/>
            <a:ext cx="6858000" cy="518486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Date Placeholder 3"/>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B0BEC513-DE1B-4338-8127-509C1D904262}" type="datetime1">
              <a:rPr lang="en-US" altLang="en-US"/>
              <a:pPr>
                <a:defRPr/>
              </a:pPr>
              <a:t>8/21/2016</a:t>
            </a:fld>
            <a:endParaRPr lang="en-US" altLang="en-US"/>
          </a:p>
        </p:txBody>
      </p:sp>
      <p:sp>
        <p:nvSpPr>
          <p:cNvPr id="7"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8"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171E250-01EE-4D59-BF08-08A43E97CC96}" type="slidenum">
              <a:rPr lang="en-US" altLang="en-US"/>
              <a:pPr/>
              <a:t>‹#›</a:t>
            </a:fld>
            <a:endParaRPr lang="en-US" altLang="en-US"/>
          </a:p>
        </p:txBody>
      </p:sp>
    </p:spTree>
    <p:extLst>
      <p:ext uri="{BB962C8B-B14F-4D97-AF65-F5344CB8AC3E}">
        <p14:creationId xmlns:p14="http://schemas.microsoft.com/office/powerpoint/2010/main" val="1861534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TextBox 9"/>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a:solidFill>
                  <a:srgbClr val="C7EEEC"/>
                </a:solidFill>
              </a:rPr>
              <a:t>+</a:t>
            </a: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13" name="Picture Placeholder 12"/>
          <p:cNvSpPr>
            <a:spLocks noGrp="1"/>
          </p:cNvSpPr>
          <p:nvPr>
            <p:ph type="pic" sz="quarter" idx="12"/>
          </p:nvPr>
        </p:nvSpPr>
        <p:spPr>
          <a:xfrm>
            <a:off x="4624388" y="228600"/>
            <a:ext cx="2057400" cy="2039112"/>
          </a:xfrm>
        </p:spPr>
        <p:txBody>
          <a:bodyPr rtlCol="0">
            <a:normAutofit/>
          </a:bodyPr>
          <a:lstStyle>
            <a:lvl1pPr>
              <a:buNone/>
              <a:defRPr/>
            </a:lvl1pPr>
          </a:lstStyle>
          <a:p>
            <a:pPr lvl="0"/>
            <a:r>
              <a:rPr lang="en-US" noProof="0"/>
              <a:t>Click icon to add picture</a:t>
            </a:r>
            <a:endParaRPr noProof="0"/>
          </a:p>
        </p:txBody>
      </p:sp>
      <p:sp>
        <p:nvSpPr>
          <p:cNvPr id="14" name="Picture Placeholder 12"/>
          <p:cNvSpPr>
            <a:spLocks noGrp="1"/>
          </p:cNvSpPr>
          <p:nvPr>
            <p:ph type="pic" sz="quarter" idx="13"/>
          </p:nvPr>
        </p:nvSpPr>
        <p:spPr>
          <a:xfrm>
            <a:off x="6802438" y="2377440"/>
            <a:ext cx="2057400" cy="2039112"/>
          </a:xfrm>
        </p:spPr>
        <p:txBody>
          <a:bodyPr rtlCol="0">
            <a:normAutofit/>
          </a:bodyPr>
          <a:lstStyle>
            <a:lvl1pPr>
              <a:buNone/>
              <a:defRPr/>
            </a:lvl1pPr>
          </a:lstStyle>
          <a:p>
            <a:pPr lvl="0"/>
            <a:r>
              <a:rPr lang="en-US" noProof="0"/>
              <a:t>Click icon to add picture</a:t>
            </a:r>
            <a:endParaRPr noProof="0"/>
          </a:p>
        </p:txBody>
      </p:sp>
      <p:sp>
        <p:nvSpPr>
          <p:cNvPr id="16" name="Text Placeholder 3"/>
          <p:cNvSpPr>
            <a:spLocks noGrp="1"/>
          </p:cNvSpPr>
          <p:nvPr>
            <p:ph type="body" sz="half" idx="2"/>
          </p:nvPr>
        </p:nvSpPr>
        <p:spPr>
          <a:xfrm>
            <a:off x="857250" y="1779494"/>
            <a:ext cx="3086100" cy="2040905"/>
          </a:xfr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a:t>Click to edit Master text styles</a:t>
            </a:r>
          </a:p>
        </p:txBody>
      </p:sp>
      <p:sp>
        <p:nvSpPr>
          <p:cNvPr id="11" name="Date Placeholder 3"/>
          <p:cNvSpPr>
            <a:spLocks noGrp="1"/>
          </p:cNvSpPr>
          <p:nvPr>
            <p:ph type="dt" sz="half" idx="14"/>
          </p:nvPr>
        </p:nvSpPr>
        <p:spPr>
          <a:xfrm>
            <a:off x="4800600" y="6426200"/>
            <a:ext cx="1231900" cy="365125"/>
          </a:xfrm>
        </p:spPr>
        <p:txBody>
          <a:bodyPr/>
          <a:lstStyle>
            <a:lvl1pPr algn="l">
              <a:defRPr/>
            </a:lvl1pPr>
          </a:lstStyle>
          <a:p>
            <a:pPr>
              <a:defRPr/>
            </a:pPr>
            <a:fld id="{AA40E6D7-66B0-498C-B096-F6B719ADBA87}" type="datetime1">
              <a:rPr lang="en-US" altLang="en-US"/>
              <a:pPr>
                <a:defRPr/>
              </a:pPr>
              <a:t>8/21/2016</a:t>
            </a:fld>
            <a:endParaRPr lang="en-US" altLang="en-US"/>
          </a:p>
        </p:txBody>
      </p:sp>
      <p:sp>
        <p:nvSpPr>
          <p:cNvPr id="12" name="Footer Placeholder 4"/>
          <p:cNvSpPr>
            <a:spLocks noGrp="1"/>
          </p:cNvSpPr>
          <p:nvPr>
            <p:ph type="ftr" sz="quarter" idx="15"/>
          </p:nvPr>
        </p:nvSpPr>
        <p:spPr>
          <a:xfrm>
            <a:off x="6311900" y="6426200"/>
            <a:ext cx="2616200" cy="365125"/>
          </a:xfrm>
        </p:spPr>
        <p:txBody>
          <a:bodyPr/>
          <a:lstStyle>
            <a:lvl1pPr algn="r">
              <a:defRPr/>
            </a:lvl1pPr>
          </a:lstStyle>
          <a:p>
            <a:pPr>
              <a:defRPr/>
            </a:pPr>
            <a:endParaRPr lang="en-US"/>
          </a:p>
        </p:txBody>
      </p:sp>
    </p:spTree>
    <p:extLst>
      <p:ext uri="{BB962C8B-B14F-4D97-AF65-F5344CB8AC3E}">
        <p14:creationId xmlns:p14="http://schemas.microsoft.com/office/powerpoint/2010/main" val="9572545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a:solidFill>
                  <a:srgbClr val="C7EEEC"/>
                </a:solidFill>
              </a:rPr>
              <a:t>+</a:t>
            </a: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498475" y="484188"/>
            <a:ext cx="7556500" cy="1116012"/>
          </a:xfrm>
          <a:prstGeom prst="rect">
            <a:avLst/>
          </a:prstGeom>
        </p:spPr>
        <p:txBody>
          <a:bodyPr/>
          <a:lstStyle/>
          <a:p>
            <a:r>
              <a:rPr lang="en-US"/>
              <a:t>Click to edit Master title style</a:t>
            </a:r>
            <a:endParaRPr/>
          </a:p>
        </p:txBody>
      </p:sp>
      <p:sp>
        <p:nvSpPr>
          <p:cNvPr id="3" name="Content Placeholder 2"/>
          <p:cNvSpPr>
            <a:spLocks noGrp="1"/>
          </p:cNvSpPr>
          <p:nvPr>
            <p:ph idx="1"/>
          </p:nvPr>
        </p:nvSpPr>
        <p:spPr>
          <a:xfrm>
            <a:off x="498475" y="1981200"/>
            <a:ext cx="7556500" cy="4144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3"/>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2A8B7205-687D-4D43-969F-3432EF54ABE2}" type="datetime1">
              <a:rPr lang="en-US" altLang="en-US"/>
              <a:pPr>
                <a:defRPr/>
              </a:pPr>
              <a:t>8/21/2016</a:t>
            </a:fld>
            <a:endParaRPr lang="en-US" altLang="en-US"/>
          </a:p>
        </p:txBody>
      </p:sp>
      <p:sp>
        <p:nvSpPr>
          <p:cNvPr id="8"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9"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612C50D-4F2C-4EB9-8A14-5A493056A892}" type="slidenum">
              <a:rPr lang="en-US" altLang="en-US"/>
              <a:pPr/>
              <a:t>‹#›</a:t>
            </a:fld>
            <a:endParaRPr lang="en-US" altLang="en-US"/>
          </a:p>
        </p:txBody>
      </p:sp>
    </p:spTree>
    <p:extLst>
      <p:ext uri="{BB962C8B-B14F-4D97-AF65-F5344CB8AC3E}">
        <p14:creationId xmlns:p14="http://schemas.microsoft.com/office/powerpoint/2010/main" val="378954414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4"/>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5"/>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a:solidFill>
                  <a:srgbClr val="C7EEEC"/>
                </a:solidFill>
              </a:rPr>
              <a:t>+</a:t>
            </a:r>
          </a:p>
        </p:txBody>
      </p:sp>
      <p:sp>
        <p:nvSpPr>
          <p:cNvPr id="2" name="Title 1"/>
          <p:cNvSpPr>
            <a:spLocks noGrp="1"/>
          </p:cNvSpPr>
          <p:nvPr>
            <p:ph type="title"/>
          </p:nvPr>
        </p:nvSpPr>
        <p:spPr>
          <a:xfrm>
            <a:off x="498474" y="134471"/>
            <a:ext cx="7556313" cy="995082"/>
          </a:xfrm>
          <a:prstGeom prst="rect">
            <a:avLst/>
          </a:prstGeom>
        </p:spPr>
        <p:txBody>
          <a:bodyPr anchor="b"/>
          <a:lstStyle/>
          <a:p>
            <a:r>
              <a:rPr lang="en-US"/>
              <a:t>Click to edit Master title style</a:t>
            </a:r>
            <a:endParaRPr/>
          </a:p>
        </p:txBody>
      </p:sp>
      <p:sp>
        <p:nvSpPr>
          <p:cNvPr id="3" name="Content Placeholder 2"/>
          <p:cNvSpPr>
            <a:spLocks noGrp="1"/>
          </p:cNvSpPr>
          <p:nvPr>
            <p:ph idx="1"/>
          </p:nvPr>
        </p:nvSpPr>
        <p:spPr>
          <a:xfrm>
            <a:off x="498475" y="1981200"/>
            <a:ext cx="7556500" cy="4144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0" name="Text Placeholder 3"/>
          <p:cNvSpPr>
            <a:spLocks noGrp="1"/>
          </p:cNvSpPr>
          <p:nvPr>
            <p:ph type="body" sz="half" idx="2"/>
          </p:nvPr>
        </p:nvSpPr>
        <p:spPr>
          <a:xfrm>
            <a:off x="498518" y="1129553"/>
            <a:ext cx="7558960" cy="774700"/>
          </a:xfrm>
          <a:prstGeom prst="rect">
            <a:avLst/>
          </a:prstGeo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3"/>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44CEEC46-4D34-4231-97BF-75D16A5ED038}" type="datetime1">
              <a:rPr lang="en-US" altLang="en-US"/>
              <a:pPr>
                <a:defRPr/>
              </a:pPr>
              <a:t>8/21/2016</a:t>
            </a:fld>
            <a:endParaRPr lang="en-US" altLang="en-US"/>
          </a:p>
        </p:txBody>
      </p:sp>
      <p:sp>
        <p:nvSpPr>
          <p:cNvPr id="8"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9"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ADDAB80-A9C5-4408-88AC-766F754A0429}" type="slidenum">
              <a:rPr lang="en-US" altLang="en-US"/>
              <a:pPr/>
              <a:t>‹#›</a:t>
            </a:fld>
            <a:endParaRPr lang="en-US" altLang="en-US"/>
          </a:p>
        </p:txBody>
      </p:sp>
    </p:spTree>
    <p:extLst>
      <p:ext uri="{BB962C8B-B14F-4D97-AF65-F5344CB8AC3E}">
        <p14:creationId xmlns:p14="http://schemas.microsoft.com/office/powerpoint/2010/main" val="405327007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TextBox 9"/>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a:solidFill>
                  <a:srgbClr val="C7EEEC"/>
                </a:solidFill>
              </a:rPr>
              <a:t>+</a:t>
            </a:r>
          </a:p>
        </p:txBody>
      </p:sp>
      <p:sp>
        <p:nvSpPr>
          <p:cNvPr id="2" name="Title 1"/>
          <p:cNvSpPr>
            <a:spLocks noGrp="1"/>
          </p:cNvSpPr>
          <p:nvPr>
            <p:ph type="ctrTitle"/>
          </p:nvPr>
        </p:nvSpPr>
        <p:spPr>
          <a:xfrm>
            <a:off x="4800600" y="4624668"/>
            <a:ext cx="4038600" cy="933450"/>
          </a:xfrm>
          <a:prstGeom prst="rect">
            <a:avLst/>
          </a:prstGeo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a:prstGeom prst="rect">
            <a:avLst/>
          </a:prstGeo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13" name="Picture Placeholder 12"/>
          <p:cNvSpPr>
            <a:spLocks noGrp="1"/>
          </p:cNvSpPr>
          <p:nvPr>
            <p:ph type="pic" sz="quarter" idx="12"/>
          </p:nvPr>
        </p:nvSpPr>
        <p:spPr>
          <a:xfrm>
            <a:off x="4624388" y="228600"/>
            <a:ext cx="2057400" cy="2039112"/>
          </a:xfrm>
          <a:prstGeom prst="rect">
            <a:avLst/>
          </a:prstGeom>
        </p:spPr>
        <p:txBody>
          <a:bodyPr rtlCol="0">
            <a:normAutofit/>
          </a:bodyPr>
          <a:lstStyle>
            <a:lvl1pPr>
              <a:buNone/>
              <a:defRPr/>
            </a:lvl1pPr>
          </a:lstStyle>
          <a:p>
            <a:pPr lvl="0"/>
            <a:r>
              <a:rPr lang="en-US" noProof="0"/>
              <a:t>Click icon to add picture</a:t>
            </a:r>
            <a:endParaRPr noProof="0"/>
          </a:p>
        </p:txBody>
      </p:sp>
      <p:sp>
        <p:nvSpPr>
          <p:cNvPr id="14" name="Picture Placeholder 12"/>
          <p:cNvSpPr>
            <a:spLocks noGrp="1"/>
          </p:cNvSpPr>
          <p:nvPr>
            <p:ph type="pic" sz="quarter" idx="13"/>
          </p:nvPr>
        </p:nvSpPr>
        <p:spPr>
          <a:xfrm>
            <a:off x="6802438" y="2377440"/>
            <a:ext cx="2057400" cy="2039112"/>
          </a:xfrm>
          <a:prstGeom prst="rect">
            <a:avLst/>
          </a:prstGeom>
        </p:spPr>
        <p:txBody>
          <a:bodyPr rtlCol="0">
            <a:normAutofit/>
          </a:bodyPr>
          <a:lstStyle>
            <a:lvl1pPr>
              <a:buNone/>
              <a:defRPr/>
            </a:lvl1pPr>
          </a:lstStyle>
          <a:p>
            <a:pPr lvl="0"/>
            <a:r>
              <a:rPr lang="en-US" noProof="0"/>
              <a:t>Click icon to add picture</a:t>
            </a:r>
            <a:endParaRPr noProof="0"/>
          </a:p>
        </p:txBody>
      </p:sp>
      <p:sp>
        <p:nvSpPr>
          <p:cNvPr id="16" name="Text Placeholder 3"/>
          <p:cNvSpPr>
            <a:spLocks noGrp="1"/>
          </p:cNvSpPr>
          <p:nvPr>
            <p:ph type="body" sz="half" idx="2"/>
          </p:nvPr>
        </p:nvSpPr>
        <p:spPr>
          <a:xfrm>
            <a:off x="857250" y="1779494"/>
            <a:ext cx="3086100" cy="2040905"/>
          </a:xfrm>
          <a:prstGeom prst="rect">
            <a:avLst/>
          </a:prstGeo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a:t>Click to edit Master text styles</a:t>
            </a:r>
          </a:p>
        </p:txBody>
      </p:sp>
      <p:sp>
        <p:nvSpPr>
          <p:cNvPr id="11" name="Date Placeholder 3"/>
          <p:cNvSpPr>
            <a:spLocks noGrp="1"/>
          </p:cNvSpPr>
          <p:nvPr>
            <p:ph type="dt" sz="half" idx="14"/>
          </p:nvPr>
        </p:nvSpPr>
        <p:spPr>
          <a:xfrm>
            <a:off x="4800600" y="6426200"/>
            <a:ext cx="1231900" cy="365125"/>
          </a:xfrm>
          <a:prstGeom prst="rect">
            <a:avLst/>
          </a:prstGeom>
        </p:spPr>
        <p:txBody>
          <a:bodyPr/>
          <a:lstStyle>
            <a:lvl1pPr algn="l">
              <a:defRPr>
                <a:latin typeface="Arial" charset="0"/>
                <a:ea typeface="ＭＳ Ｐゴシック" pitchFamily="-111" charset="-128"/>
              </a:defRPr>
            </a:lvl1pPr>
          </a:lstStyle>
          <a:p>
            <a:pPr>
              <a:defRPr/>
            </a:pPr>
            <a:fld id="{9F03EE5E-1EE8-41B6-95B4-25420EC9C683}" type="datetime1">
              <a:rPr lang="en-US" altLang="en-US"/>
              <a:pPr>
                <a:defRPr/>
              </a:pPr>
              <a:t>8/21/2016</a:t>
            </a:fld>
            <a:endParaRPr lang="en-US" altLang="en-US"/>
          </a:p>
        </p:txBody>
      </p:sp>
      <p:sp>
        <p:nvSpPr>
          <p:cNvPr id="12" name="Footer Placeholder 4"/>
          <p:cNvSpPr>
            <a:spLocks noGrp="1"/>
          </p:cNvSpPr>
          <p:nvPr>
            <p:ph type="ftr" sz="quarter" idx="15"/>
          </p:nvPr>
        </p:nvSpPr>
        <p:spPr>
          <a:xfrm>
            <a:off x="6311900" y="6426200"/>
            <a:ext cx="2616200" cy="365125"/>
          </a:xfrm>
          <a:prstGeom prst="rect">
            <a:avLst/>
          </a:prstGeom>
        </p:spPr>
        <p:txBody>
          <a:bodyPr/>
          <a:lstStyle>
            <a:lvl1pPr algn="r">
              <a:defRPr>
                <a:latin typeface="Arial" charset="0"/>
                <a:ea typeface="ＭＳ Ｐゴシック" pitchFamily="-111" charset="-128"/>
              </a:defRPr>
            </a:lvl1pPr>
          </a:lstStyle>
          <a:p>
            <a:pPr>
              <a:defRPr/>
            </a:pPr>
            <a:endParaRPr lang="en-US"/>
          </a:p>
        </p:txBody>
      </p:sp>
    </p:spTree>
    <p:extLst>
      <p:ext uri="{BB962C8B-B14F-4D97-AF65-F5344CB8AC3E}">
        <p14:creationId xmlns:p14="http://schemas.microsoft.com/office/powerpoint/2010/main" val="46293333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p:cNvSpPr txBox="1">
            <a:spLocks noChangeArrowheads="1"/>
          </p:cNvSpPr>
          <p:nvPr/>
        </p:nvSpPr>
        <p:spPr bwMode="auto">
          <a:xfrm>
            <a:off x="2003425" y="3111500"/>
            <a:ext cx="26035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4000" b="1">
                <a:solidFill>
                  <a:srgbClr val="C7EEEC"/>
                </a:solidFill>
              </a:rPr>
              <a:t>+</a:t>
            </a: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2286000" y="3124200"/>
            <a:ext cx="5638800" cy="1362075"/>
          </a:xfrm>
          <a:prstGeom prst="rect">
            <a:avLst/>
          </a:prstGeom>
        </p:spPr>
        <p:txBody>
          <a:bodyPr anchor="b">
            <a:normAutofit/>
          </a:bodyPr>
          <a:lstStyle>
            <a:lvl1pPr algn="l">
              <a:defRPr sz="3200" b="0"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2286000" y="4495800"/>
            <a:ext cx="5638800" cy="1500187"/>
          </a:xfrm>
          <a:prstGeom prst="rect">
            <a:avLst/>
          </a:prstGeo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0"/>
          </p:nvPr>
        </p:nvSpPr>
        <p:spPr>
          <a:xfrm>
            <a:off x="658813" y="6248400"/>
            <a:ext cx="1474787" cy="365125"/>
          </a:xfrm>
          <a:prstGeom prst="rect">
            <a:avLst/>
          </a:prstGeom>
        </p:spPr>
        <p:txBody>
          <a:bodyPr/>
          <a:lstStyle>
            <a:lvl1pPr algn="l">
              <a:defRPr>
                <a:solidFill>
                  <a:schemeClr val="bg1"/>
                </a:solidFill>
                <a:latin typeface="Arial" charset="0"/>
                <a:ea typeface="ＭＳ Ｐゴシック" pitchFamily="-111" charset="-128"/>
              </a:defRPr>
            </a:lvl1pPr>
          </a:lstStyle>
          <a:p>
            <a:pPr>
              <a:defRPr/>
            </a:pPr>
            <a:fld id="{21BE3798-DB6A-43E6-B812-D8C21AE246F9}" type="datetime1">
              <a:rPr lang="en-US" altLang="en-US"/>
              <a:pPr>
                <a:defRPr/>
              </a:pPr>
              <a:t>8/21/2016</a:t>
            </a:fld>
            <a:endParaRPr lang="en-US" altLang="en-US"/>
          </a:p>
        </p:txBody>
      </p:sp>
      <p:sp>
        <p:nvSpPr>
          <p:cNvPr id="8" name="Footer Placeholder 4"/>
          <p:cNvSpPr>
            <a:spLocks noGrp="1"/>
          </p:cNvSpPr>
          <p:nvPr>
            <p:ph type="ftr" sz="quarter" idx="11"/>
          </p:nvPr>
        </p:nvSpPr>
        <p:spPr>
          <a:xfrm>
            <a:off x="2286000" y="6248400"/>
            <a:ext cx="5638800" cy="365125"/>
          </a:xfrm>
          <a:prstGeom prst="rect">
            <a:avLst/>
          </a:prstGeom>
        </p:spPr>
        <p:txBody>
          <a:bodyPr/>
          <a:lstStyle>
            <a:lvl1pPr>
              <a:defRPr>
                <a:solidFill>
                  <a:schemeClr val="bg1"/>
                </a:solidFill>
                <a:latin typeface="Arial" charset="0"/>
                <a:ea typeface="ＭＳ Ｐゴシック" pitchFamily="-111" charset="-128"/>
              </a:defRPr>
            </a:lvl1pPr>
          </a:lstStyle>
          <a:p>
            <a:pPr>
              <a:defRPr/>
            </a:pPr>
            <a:endParaRPr lang="en-US"/>
          </a:p>
        </p:txBody>
      </p:sp>
      <p:sp>
        <p:nvSpPr>
          <p:cNvPr id="9" name="Slide Number Placeholder 5"/>
          <p:cNvSpPr>
            <a:spLocks noGrp="1"/>
          </p:cNvSpPr>
          <p:nvPr>
            <p:ph type="sldNum" sz="quarter" idx="12"/>
          </p:nvPr>
        </p:nvSpPr>
        <p:spPr>
          <a:xfrm>
            <a:off x="8305800" y="6248400"/>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8E93668-16E1-40CE-BC06-A4F07F15ED10}" type="slidenum">
              <a:rPr lang="en-US" altLang="en-US"/>
              <a:pPr/>
              <a:t>‹#›</a:t>
            </a:fld>
            <a:endParaRPr lang="en-US" altLang="en-US"/>
          </a:p>
        </p:txBody>
      </p:sp>
    </p:spTree>
    <p:extLst>
      <p:ext uri="{BB962C8B-B14F-4D97-AF65-F5344CB8AC3E}">
        <p14:creationId xmlns:p14="http://schemas.microsoft.com/office/powerpoint/2010/main" val="147045267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4"/>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a:t>Click to edit Master title style</a:t>
            </a:r>
            <a:endParaRPr/>
          </a:p>
        </p:txBody>
      </p:sp>
      <p:sp>
        <p:nvSpPr>
          <p:cNvPr id="3" name="Content Placeholder 2"/>
          <p:cNvSpPr>
            <a:spLocks noGrp="1"/>
          </p:cNvSpPr>
          <p:nvPr>
            <p:ph sz="half" idx="1"/>
          </p:nvPr>
        </p:nvSpPr>
        <p:spPr>
          <a:xfrm>
            <a:off x="498518" y="1985963"/>
            <a:ext cx="3657600" cy="414020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399878" y="1985963"/>
            <a:ext cx="3657600" cy="414020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Date Placeholder 4"/>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90C59766-6969-4D1B-83AC-E031A5F9E169}" type="datetime1">
              <a:rPr lang="en-US" altLang="en-US"/>
              <a:pPr>
                <a:defRPr/>
              </a:pPr>
              <a:t>8/21/2016</a:t>
            </a:fld>
            <a:endParaRPr lang="en-US" altLang="en-US"/>
          </a:p>
        </p:txBody>
      </p:sp>
      <p:sp>
        <p:nvSpPr>
          <p:cNvPr id="9" name="Footer Placeholder 5"/>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0" name="Slide Number Placeholder 6"/>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5C1EF8D-D991-4F7C-B623-880BF108CE2A}" type="slidenum">
              <a:rPr lang="en-US" altLang="en-US"/>
              <a:pPr/>
              <a:t>‹#›</a:t>
            </a:fld>
            <a:endParaRPr lang="en-US" altLang="en-US"/>
          </a:p>
        </p:txBody>
      </p:sp>
    </p:spTree>
    <p:extLst>
      <p:ext uri="{BB962C8B-B14F-4D97-AF65-F5344CB8AC3E}">
        <p14:creationId xmlns:p14="http://schemas.microsoft.com/office/powerpoint/2010/main" val="423982602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lvl1pPr>
              <a:defRPr/>
            </a:lvl1pPr>
          </a:lstStyle>
          <a:p>
            <a:r>
              <a:rPr lang="en-US"/>
              <a:t>Click to edit Master title style</a:t>
            </a:r>
            <a:endParaRPr/>
          </a:p>
        </p:txBody>
      </p:sp>
      <p:sp>
        <p:nvSpPr>
          <p:cNvPr id="4" name="Content Placeholder 3"/>
          <p:cNvSpPr>
            <a:spLocks noGrp="1"/>
          </p:cNvSpPr>
          <p:nvPr>
            <p:ph sz="half" idx="2"/>
          </p:nvPr>
        </p:nvSpPr>
        <p:spPr>
          <a:xfrm>
            <a:off x="497541" y="2447365"/>
            <a:ext cx="3657600" cy="3678797"/>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Content Placeholder 5"/>
          <p:cNvSpPr>
            <a:spLocks noGrp="1"/>
          </p:cNvSpPr>
          <p:nvPr>
            <p:ph sz="quarter" idx="4"/>
          </p:nvPr>
        </p:nvSpPr>
        <p:spPr>
          <a:xfrm>
            <a:off x="4399878" y="2447365"/>
            <a:ext cx="3657600" cy="3678797"/>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9" name="Date Placeholder 6"/>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CC20BA75-5E1E-4A10-9F95-CF11AE2BC43B}" type="datetime1">
              <a:rPr lang="en-US" altLang="en-US"/>
              <a:pPr>
                <a:defRPr/>
              </a:pPr>
              <a:t>8/21/2016</a:t>
            </a:fld>
            <a:endParaRPr lang="en-US" altLang="en-US"/>
          </a:p>
        </p:txBody>
      </p:sp>
      <p:sp>
        <p:nvSpPr>
          <p:cNvPr id="10" name="Footer Placeholder 7"/>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1" name="Slide Number Placeholder 8"/>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23D6768-9EB2-4B38-BD31-5497C87B98E5}" type="slidenum">
              <a:rPr lang="en-US" altLang="en-US"/>
              <a:pPr/>
              <a:t>‹#›</a:t>
            </a:fld>
            <a:endParaRPr lang="en-US" altLang="en-US"/>
          </a:p>
        </p:txBody>
      </p:sp>
    </p:spTree>
    <p:extLst>
      <p:ext uri="{BB962C8B-B14F-4D97-AF65-F5344CB8AC3E}">
        <p14:creationId xmlns:p14="http://schemas.microsoft.com/office/powerpoint/2010/main" val="175522384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a:solidFill>
                  <a:srgbClr val="C7EEEC"/>
                </a:solidFill>
              </a:rPr>
              <a:t>+</a:t>
            </a:r>
          </a:p>
        </p:txBody>
      </p:sp>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498475" y="484188"/>
            <a:ext cx="7556500" cy="1116012"/>
          </a:xfrm>
          <a:prstGeom prst="rect">
            <a:avLst/>
          </a:prstGeom>
        </p:spPr>
        <p:txBody>
          <a:bodyPr/>
          <a:lstStyle/>
          <a:p>
            <a:r>
              <a:rPr lang="en-US"/>
              <a:t>Click to edit Master title style</a:t>
            </a:r>
            <a:endParaRPr/>
          </a:p>
        </p:txBody>
      </p:sp>
      <p:sp>
        <p:nvSpPr>
          <p:cNvPr id="3" name="Content Placeholder 2"/>
          <p:cNvSpPr>
            <a:spLocks noGrp="1"/>
          </p:cNvSpPr>
          <p:nvPr>
            <p:ph sz="half" idx="1"/>
          </p:nvPr>
        </p:nvSpPr>
        <p:spPr>
          <a:xfrm>
            <a:off x="498517" y="1985963"/>
            <a:ext cx="7569157"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3" name="Content Placeholder 2"/>
          <p:cNvSpPr>
            <a:spLocks noGrp="1"/>
          </p:cNvSpPr>
          <p:nvPr>
            <p:ph sz="half" idx="14"/>
          </p:nvPr>
        </p:nvSpPr>
        <p:spPr>
          <a:xfrm>
            <a:off x="498517" y="4164965"/>
            <a:ext cx="7569157"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4"/>
          <p:cNvSpPr>
            <a:spLocks noGrp="1"/>
          </p:cNvSpPr>
          <p:nvPr>
            <p:ph type="dt" sz="half" idx="15"/>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DACCA5DA-B2D3-423F-A14C-0D86FB457946}" type="datetime1">
              <a:rPr lang="en-US" altLang="en-US"/>
              <a:pPr>
                <a:defRPr/>
              </a:pPr>
              <a:t>8/21/2016</a:t>
            </a:fld>
            <a:endParaRPr lang="en-US" altLang="en-US"/>
          </a:p>
        </p:txBody>
      </p:sp>
      <p:sp>
        <p:nvSpPr>
          <p:cNvPr id="8" name="Footer Placeholder 5"/>
          <p:cNvSpPr>
            <a:spLocks noGrp="1"/>
          </p:cNvSpPr>
          <p:nvPr>
            <p:ph type="ftr" sz="quarter" idx="16"/>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9" name="Slide Number Placeholder 6"/>
          <p:cNvSpPr>
            <a:spLocks noGrp="1"/>
          </p:cNvSpPr>
          <p:nvPr>
            <p:ph type="sldNum" sz="quarter" idx="17"/>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DD52A2E-E218-4328-BD23-6288E030263B}" type="slidenum">
              <a:rPr lang="en-US" altLang="en-US"/>
              <a:pPr/>
              <a:t>‹#›</a:t>
            </a:fld>
            <a:endParaRPr lang="en-US" altLang="en-US"/>
          </a:p>
        </p:txBody>
      </p:sp>
    </p:spTree>
    <p:extLst>
      <p:ext uri="{BB962C8B-B14F-4D97-AF65-F5344CB8AC3E}">
        <p14:creationId xmlns:p14="http://schemas.microsoft.com/office/powerpoint/2010/main" val="4703182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a:t>Click to edit Master title style</a:t>
            </a:r>
            <a:endParaRPr/>
          </a:p>
        </p:txBody>
      </p:sp>
      <p:sp>
        <p:nvSpPr>
          <p:cNvPr id="3" name="Content Placeholder 2"/>
          <p:cNvSpPr>
            <a:spLocks noGrp="1"/>
          </p:cNvSpPr>
          <p:nvPr>
            <p:ph sz="half" idx="1"/>
          </p:nvPr>
        </p:nvSpPr>
        <p:spPr>
          <a:xfrm>
            <a:off x="4410075" y="1985963"/>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1" name="Content Placeholder 2"/>
          <p:cNvSpPr>
            <a:spLocks noGrp="1"/>
          </p:cNvSpPr>
          <p:nvPr>
            <p:ph sz="half" idx="15"/>
          </p:nvPr>
        </p:nvSpPr>
        <p:spPr>
          <a:xfrm>
            <a:off x="498518" y="1985963"/>
            <a:ext cx="3657600" cy="414020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3" name="Content Placeholder 2"/>
          <p:cNvSpPr>
            <a:spLocks noGrp="1"/>
          </p:cNvSpPr>
          <p:nvPr>
            <p:ph sz="half" idx="16"/>
          </p:nvPr>
        </p:nvSpPr>
        <p:spPr>
          <a:xfrm>
            <a:off x="4410075" y="4169664"/>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Date Placeholder 4"/>
          <p:cNvSpPr>
            <a:spLocks noGrp="1"/>
          </p:cNvSpPr>
          <p:nvPr>
            <p:ph type="dt" sz="half" idx="17"/>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6D8BC266-B38C-4BA6-8133-1BE83E0229A8}" type="datetime1">
              <a:rPr lang="en-US" altLang="en-US"/>
              <a:pPr>
                <a:defRPr/>
              </a:pPr>
              <a:t>8/21/2016</a:t>
            </a:fld>
            <a:endParaRPr lang="en-US" altLang="en-US"/>
          </a:p>
        </p:txBody>
      </p:sp>
      <p:sp>
        <p:nvSpPr>
          <p:cNvPr id="9" name="Footer Placeholder 5"/>
          <p:cNvSpPr>
            <a:spLocks noGrp="1"/>
          </p:cNvSpPr>
          <p:nvPr>
            <p:ph type="ftr" sz="quarter" idx="18"/>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0" name="Slide Number Placeholder 6"/>
          <p:cNvSpPr>
            <a:spLocks noGrp="1"/>
          </p:cNvSpPr>
          <p:nvPr>
            <p:ph type="sldNum" sz="quarter" idx="19"/>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0669667-6CF4-488A-A5EA-34F76D8EB746}" type="slidenum">
              <a:rPr lang="en-US" altLang="en-US"/>
              <a:pPr/>
              <a:t>‹#›</a:t>
            </a:fld>
            <a:endParaRPr lang="en-US" altLang="en-US"/>
          </a:p>
        </p:txBody>
      </p:sp>
    </p:spTree>
    <p:extLst>
      <p:ext uri="{BB962C8B-B14F-4D97-AF65-F5344CB8AC3E}">
        <p14:creationId xmlns:p14="http://schemas.microsoft.com/office/powerpoint/2010/main" val="65193925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a:t>Click to edit Master title style</a:t>
            </a:r>
            <a:endParaRPr/>
          </a:p>
        </p:txBody>
      </p:sp>
      <p:sp>
        <p:nvSpPr>
          <p:cNvPr id="12" name="Content Placeholder 2"/>
          <p:cNvSpPr>
            <a:spLocks noGrp="1"/>
          </p:cNvSpPr>
          <p:nvPr>
            <p:ph sz="half" idx="17"/>
          </p:nvPr>
        </p:nvSpPr>
        <p:spPr>
          <a:xfrm>
            <a:off x="502920" y="1985963"/>
            <a:ext cx="3657413"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4" name="Content Placeholder 2"/>
          <p:cNvSpPr>
            <a:spLocks noGrp="1"/>
          </p:cNvSpPr>
          <p:nvPr>
            <p:ph sz="half" idx="18"/>
          </p:nvPr>
        </p:nvSpPr>
        <p:spPr>
          <a:xfrm>
            <a:off x="502920" y="4164965"/>
            <a:ext cx="3657413"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5" name="Content Placeholder 2"/>
          <p:cNvSpPr>
            <a:spLocks noGrp="1"/>
          </p:cNvSpPr>
          <p:nvPr>
            <p:ph sz="half" idx="1"/>
          </p:nvPr>
        </p:nvSpPr>
        <p:spPr>
          <a:xfrm>
            <a:off x="4410075" y="1985963"/>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6" name="Content Placeholder 2"/>
          <p:cNvSpPr>
            <a:spLocks noGrp="1"/>
          </p:cNvSpPr>
          <p:nvPr>
            <p:ph sz="half" idx="16"/>
          </p:nvPr>
        </p:nvSpPr>
        <p:spPr>
          <a:xfrm>
            <a:off x="4410075" y="4169664"/>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9" name="Date Placeholder 4"/>
          <p:cNvSpPr>
            <a:spLocks noGrp="1"/>
          </p:cNvSpPr>
          <p:nvPr>
            <p:ph type="dt" sz="half" idx="19"/>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AF22E7A2-E9BA-4C51-AFDB-FE2380B670E1}" type="datetime1">
              <a:rPr lang="en-US" altLang="en-US"/>
              <a:pPr>
                <a:defRPr/>
              </a:pPr>
              <a:t>8/21/2016</a:t>
            </a:fld>
            <a:endParaRPr lang="en-US" altLang="en-US"/>
          </a:p>
        </p:txBody>
      </p:sp>
      <p:sp>
        <p:nvSpPr>
          <p:cNvPr id="10" name="Footer Placeholder 5"/>
          <p:cNvSpPr>
            <a:spLocks noGrp="1"/>
          </p:cNvSpPr>
          <p:nvPr>
            <p:ph type="ftr" sz="quarter" idx="20"/>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1" name="Slide Number Placeholder 6"/>
          <p:cNvSpPr>
            <a:spLocks noGrp="1"/>
          </p:cNvSpPr>
          <p:nvPr>
            <p:ph type="sldNum" sz="quarter" idx="21"/>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C29D5ED-6ADA-4EDD-B952-CDE94276EF76}" type="slidenum">
              <a:rPr lang="en-US" altLang="en-US"/>
              <a:pPr/>
              <a:t>‹#›</a:t>
            </a:fld>
            <a:endParaRPr lang="en-US" altLang="en-US"/>
          </a:p>
        </p:txBody>
      </p:sp>
    </p:spTree>
    <p:extLst>
      <p:ext uri="{BB962C8B-B14F-4D97-AF65-F5344CB8AC3E}">
        <p14:creationId xmlns:p14="http://schemas.microsoft.com/office/powerpoint/2010/main" val="89655943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2"/>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4" name="TextBox 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a:t>Click to edit Master title style</a:t>
            </a:r>
            <a:endParaRPr/>
          </a:p>
        </p:txBody>
      </p:sp>
      <p:sp>
        <p:nvSpPr>
          <p:cNvPr id="5" name="Date Placeholder 2"/>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A801D83A-70F6-4880-A6FF-411038EAC786}" type="datetime1">
              <a:rPr lang="en-US" altLang="en-US"/>
              <a:pPr>
                <a:defRPr/>
              </a:pPr>
              <a:t>8/21/2016</a:t>
            </a:fld>
            <a:endParaRPr lang="en-US" altLang="en-US"/>
          </a:p>
        </p:txBody>
      </p:sp>
      <p:sp>
        <p:nvSpPr>
          <p:cNvPr id="6" name="Footer Placeholder 3"/>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7" name="Slide Number Placeholder 4"/>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7CA227B-76B4-435A-A786-757F532D1E10}" type="slidenum">
              <a:rPr lang="en-US" altLang="en-US"/>
              <a:pPr/>
              <a:t>‹#›</a:t>
            </a:fld>
            <a:endParaRPr lang="en-US" altLang="en-US"/>
          </a:p>
        </p:txBody>
      </p:sp>
    </p:spTree>
    <p:extLst>
      <p:ext uri="{BB962C8B-B14F-4D97-AF65-F5344CB8AC3E}">
        <p14:creationId xmlns:p14="http://schemas.microsoft.com/office/powerpoint/2010/main" val="1410762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p:cNvSpPr txBox="1">
            <a:spLocks noChangeArrowheads="1"/>
          </p:cNvSpPr>
          <p:nvPr/>
        </p:nvSpPr>
        <p:spPr bwMode="auto">
          <a:xfrm>
            <a:off x="2003425" y="3111500"/>
            <a:ext cx="26035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4000" b="1">
                <a:solidFill>
                  <a:srgbClr val="C7EEEC"/>
                </a:solidFill>
              </a:rPr>
              <a:t>+</a:t>
            </a: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2286000" y="3124200"/>
            <a:ext cx="5638800" cy="1362075"/>
          </a:xfrm>
        </p:spPr>
        <p:txBody>
          <a:bodyPr anchor="b">
            <a:normAutofit/>
          </a:bodyPr>
          <a:lstStyle>
            <a:lvl1pPr algn="l">
              <a:defRPr sz="3200" b="0"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2286000" y="4495800"/>
            <a:ext cx="5638800" cy="1500187"/>
          </a:xfr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0"/>
          </p:nvPr>
        </p:nvSpPr>
        <p:spPr>
          <a:xfrm>
            <a:off x="658813" y="6248400"/>
            <a:ext cx="1474787" cy="365125"/>
          </a:xfrm>
        </p:spPr>
        <p:txBody>
          <a:bodyPr/>
          <a:lstStyle>
            <a:lvl1pPr algn="l">
              <a:defRPr>
                <a:solidFill>
                  <a:schemeClr val="bg1"/>
                </a:solidFill>
              </a:defRPr>
            </a:lvl1pPr>
          </a:lstStyle>
          <a:p>
            <a:pPr>
              <a:defRPr/>
            </a:pPr>
            <a:fld id="{9BB119AB-A2E5-4419-A3B4-667B9936D603}" type="datetime1">
              <a:rPr lang="en-US" altLang="en-US"/>
              <a:pPr>
                <a:defRPr/>
              </a:pPr>
              <a:t>8/21/2016</a:t>
            </a:fld>
            <a:endParaRPr lang="en-US" altLang="en-US"/>
          </a:p>
        </p:txBody>
      </p:sp>
      <p:sp>
        <p:nvSpPr>
          <p:cNvPr id="8" name="Footer Placeholder 4"/>
          <p:cNvSpPr>
            <a:spLocks noGrp="1"/>
          </p:cNvSpPr>
          <p:nvPr>
            <p:ph type="ftr" sz="quarter" idx="11"/>
          </p:nvPr>
        </p:nvSpPr>
        <p:spPr>
          <a:xfrm>
            <a:off x="2286000" y="6248400"/>
            <a:ext cx="5638800" cy="365125"/>
          </a:xfrm>
        </p:spPr>
        <p:txBody>
          <a:bodyPr/>
          <a:lstStyle>
            <a:lvl1pPr>
              <a:defRPr>
                <a:solidFill>
                  <a:schemeClr val="bg1"/>
                </a:solidFill>
              </a:defRPr>
            </a:lvl1pPr>
          </a:lstStyle>
          <a:p>
            <a:pPr>
              <a:defRPr/>
            </a:pPr>
            <a:endParaRPr lang="en-US"/>
          </a:p>
        </p:txBody>
      </p:sp>
      <p:sp>
        <p:nvSpPr>
          <p:cNvPr id="9" name="Slide Number Placeholder 5"/>
          <p:cNvSpPr>
            <a:spLocks noGrp="1"/>
          </p:cNvSpPr>
          <p:nvPr>
            <p:ph type="sldNum" sz="quarter" idx="12"/>
          </p:nvPr>
        </p:nvSpPr>
        <p:spPr>
          <a:xfrm>
            <a:off x="8305800" y="6248400"/>
            <a:ext cx="554038" cy="365125"/>
          </a:xfrm>
        </p:spPr>
        <p:txBody>
          <a:bodyPr/>
          <a:lstStyle>
            <a:lvl1pPr>
              <a:defRPr/>
            </a:lvl1pPr>
          </a:lstStyle>
          <a:p>
            <a:fld id="{EEDCB32F-A505-4CD9-857B-DBA8702C1C96}" type="slidenum">
              <a:rPr lang="en-US" altLang="en-US"/>
              <a:pPr/>
              <a:t>‹#›</a:t>
            </a:fld>
            <a:endParaRPr lang="en-US" altLang="en-US"/>
          </a:p>
        </p:txBody>
      </p:sp>
    </p:spTree>
    <p:extLst>
      <p:ext uri="{BB962C8B-B14F-4D97-AF65-F5344CB8AC3E}">
        <p14:creationId xmlns:p14="http://schemas.microsoft.com/office/powerpoint/2010/main" val="199887566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 name="Date Placeholder 1"/>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865B6651-33CC-4F83-ABC5-26D966BDEF97}" type="datetime1">
              <a:rPr lang="en-US" altLang="en-US"/>
              <a:pPr>
                <a:defRPr/>
              </a:pPr>
              <a:t>8/21/2016</a:t>
            </a:fld>
            <a:endParaRPr lang="en-US" altLang="en-US"/>
          </a:p>
        </p:txBody>
      </p:sp>
      <p:sp>
        <p:nvSpPr>
          <p:cNvPr id="4" name="Footer Placeholder 2"/>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5" name="Slide Number Placeholder 3"/>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CE05FAA-9421-486C-8808-9D01770BC934}" type="slidenum">
              <a:rPr lang="en-US" altLang="en-US"/>
              <a:pPr/>
              <a:t>‹#›</a:t>
            </a:fld>
            <a:endParaRPr lang="en-US" altLang="en-US"/>
          </a:p>
        </p:txBody>
      </p:sp>
    </p:spTree>
    <p:extLst>
      <p:ext uri="{BB962C8B-B14F-4D97-AF65-F5344CB8AC3E}">
        <p14:creationId xmlns:p14="http://schemas.microsoft.com/office/powerpoint/2010/main" val="375438059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5"/>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a:solidFill>
                  <a:srgbClr val="C7EEEC"/>
                </a:solidFill>
              </a:rPr>
              <a:t>+</a:t>
            </a:r>
          </a:p>
        </p:txBody>
      </p:sp>
      <p:sp>
        <p:nvSpPr>
          <p:cNvPr id="2" name="Title 1"/>
          <p:cNvSpPr>
            <a:spLocks noGrp="1"/>
          </p:cNvSpPr>
          <p:nvPr>
            <p:ph type="title"/>
          </p:nvPr>
        </p:nvSpPr>
        <p:spPr>
          <a:xfrm>
            <a:off x="380555" y="2571750"/>
            <a:ext cx="3255264" cy="1162050"/>
          </a:xfrm>
          <a:prstGeom prst="rect">
            <a:avLst/>
          </a:prstGeom>
        </p:spPr>
        <p:txBody>
          <a:bodyPr anchor="b">
            <a:normAutofit/>
          </a:bodyPr>
          <a:lstStyle>
            <a:lvl1pPr algn="l">
              <a:defRPr sz="2600" b="0">
                <a:solidFill>
                  <a:schemeClr val="bg1"/>
                </a:solidFill>
              </a:defRPr>
            </a:lvl1pPr>
          </a:lstStyle>
          <a:p>
            <a:r>
              <a:rPr lang="en-US"/>
              <a:t>Click to edit Master title style</a:t>
            </a:r>
            <a:endParaRPr/>
          </a:p>
        </p:txBody>
      </p:sp>
      <p:sp>
        <p:nvSpPr>
          <p:cNvPr id="3" name="Content Placeholder 2"/>
          <p:cNvSpPr>
            <a:spLocks noGrp="1"/>
          </p:cNvSpPr>
          <p:nvPr>
            <p:ph idx="1"/>
          </p:nvPr>
        </p:nvSpPr>
        <p:spPr>
          <a:xfrm>
            <a:off x="4168775" y="273050"/>
            <a:ext cx="4597399" cy="5853113"/>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381093" y="3733800"/>
            <a:ext cx="3255264" cy="2392363"/>
          </a:xfrm>
          <a:prstGeom prst="rect">
            <a:avLst/>
          </a:prstGeo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a:xfrm>
            <a:off x="7391400" y="6423025"/>
            <a:ext cx="1536700" cy="365125"/>
          </a:xfrm>
          <a:prstGeom prst="rect">
            <a:avLst/>
          </a:prstGeom>
        </p:spPr>
        <p:txBody>
          <a:bodyPr/>
          <a:lstStyle>
            <a:lvl1pPr>
              <a:defRPr>
                <a:latin typeface="Arial" charset="0"/>
                <a:ea typeface="ＭＳ Ｐゴシック" pitchFamily="-111" charset="-128"/>
              </a:defRPr>
            </a:lvl1pPr>
          </a:lstStyle>
          <a:p>
            <a:pPr>
              <a:defRPr/>
            </a:pPr>
            <a:fld id="{9527BCCA-A778-4A83-8CCB-CFDB970408E9}" type="datetime1">
              <a:rPr lang="en-US" altLang="en-US"/>
              <a:pPr>
                <a:defRPr/>
              </a:pPr>
              <a:t>8/21/2016</a:t>
            </a:fld>
            <a:endParaRPr lang="en-US" altLang="en-US"/>
          </a:p>
        </p:txBody>
      </p:sp>
      <p:sp>
        <p:nvSpPr>
          <p:cNvPr id="8" name="Footer Placeholder 5"/>
          <p:cNvSpPr>
            <a:spLocks noGrp="1"/>
          </p:cNvSpPr>
          <p:nvPr>
            <p:ph type="ftr" sz="quarter" idx="11"/>
          </p:nvPr>
        </p:nvSpPr>
        <p:spPr>
          <a:xfrm>
            <a:off x="3859213" y="6423025"/>
            <a:ext cx="33162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Tree>
    <p:extLst>
      <p:ext uri="{BB962C8B-B14F-4D97-AF65-F5344CB8AC3E}">
        <p14:creationId xmlns:p14="http://schemas.microsoft.com/office/powerpoint/2010/main" val="165739593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5"/>
          <p:cNvSpPr txBox="1">
            <a:spLocks noChangeArrowheads="1"/>
          </p:cNvSpPr>
          <p:nvPr/>
        </p:nvSpPr>
        <p:spPr bwMode="auto">
          <a:xfrm>
            <a:off x="3989388" y="3370263"/>
            <a:ext cx="2206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2400" b="1">
                <a:solidFill>
                  <a:srgbClr val="C7EEEC"/>
                </a:solidFill>
              </a:rPr>
              <a:t>+ </a:t>
            </a:r>
          </a:p>
        </p:txBody>
      </p:sp>
      <p:sp>
        <p:nvSpPr>
          <p:cNvPr id="2" name="Title 1"/>
          <p:cNvSpPr>
            <a:spLocks noGrp="1"/>
          </p:cNvSpPr>
          <p:nvPr>
            <p:ph type="title"/>
          </p:nvPr>
        </p:nvSpPr>
        <p:spPr>
          <a:xfrm>
            <a:off x="4169404" y="3124200"/>
            <a:ext cx="3898272" cy="871538"/>
          </a:xfrm>
          <a:prstGeom prst="rect">
            <a:avLst/>
          </a:prstGeo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6" y="228600"/>
            <a:ext cx="3460658" cy="6345238"/>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4" name="Text Placeholder 3"/>
          <p:cNvSpPr>
            <a:spLocks noGrp="1"/>
          </p:cNvSpPr>
          <p:nvPr>
            <p:ph type="body" sz="half" idx="2"/>
          </p:nvPr>
        </p:nvSpPr>
        <p:spPr>
          <a:xfrm>
            <a:off x="4169404" y="3995737"/>
            <a:ext cx="3898272" cy="21478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a:xfrm>
            <a:off x="7391400" y="6423025"/>
            <a:ext cx="1536700" cy="365125"/>
          </a:xfrm>
          <a:prstGeom prst="rect">
            <a:avLst/>
          </a:prstGeom>
        </p:spPr>
        <p:txBody>
          <a:bodyPr/>
          <a:lstStyle>
            <a:lvl1pPr>
              <a:defRPr>
                <a:latin typeface="Arial" charset="0"/>
                <a:ea typeface="ＭＳ Ｐゴシック" pitchFamily="-111" charset="-128"/>
              </a:defRPr>
            </a:lvl1pPr>
          </a:lstStyle>
          <a:p>
            <a:pPr>
              <a:defRPr/>
            </a:pPr>
            <a:fld id="{848AF7AC-D36C-48F1-8D61-047690D48DED}" type="datetime1">
              <a:rPr lang="en-US" altLang="en-US"/>
              <a:pPr>
                <a:defRPr/>
              </a:pPr>
              <a:t>8/21/2016</a:t>
            </a:fld>
            <a:endParaRPr lang="en-US" altLang="en-US"/>
          </a:p>
        </p:txBody>
      </p:sp>
      <p:sp>
        <p:nvSpPr>
          <p:cNvPr id="8" name="Footer Placeholder 5"/>
          <p:cNvSpPr>
            <a:spLocks noGrp="1"/>
          </p:cNvSpPr>
          <p:nvPr>
            <p:ph type="ftr" sz="quarter" idx="11"/>
          </p:nvPr>
        </p:nvSpPr>
        <p:spPr>
          <a:xfrm>
            <a:off x="4191000" y="6423025"/>
            <a:ext cx="3005138"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9" name="Slide Number Placeholder 6"/>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79A46B9-01A6-4B03-80F3-53609B927E4B}" type="slidenum">
              <a:rPr lang="en-US" altLang="en-US"/>
              <a:pPr/>
              <a:t>‹#›</a:t>
            </a:fld>
            <a:endParaRPr lang="en-US" altLang="en-US"/>
          </a:p>
        </p:txBody>
      </p:sp>
    </p:spTree>
    <p:extLst>
      <p:ext uri="{BB962C8B-B14F-4D97-AF65-F5344CB8AC3E}">
        <p14:creationId xmlns:p14="http://schemas.microsoft.com/office/powerpoint/2010/main" val="343461894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p:cNvSpPr txBox="1">
            <a:spLocks noChangeArrowheads="1"/>
          </p:cNvSpPr>
          <p:nvPr/>
        </p:nvSpPr>
        <p:spPr bwMode="auto">
          <a:xfrm>
            <a:off x="327025" y="4632325"/>
            <a:ext cx="220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2400" b="1">
                <a:solidFill>
                  <a:srgbClr val="C7EEEC"/>
                </a:solidFill>
              </a:rPr>
              <a:t>+ </a:t>
            </a:r>
          </a:p>
        </p:txBody>
      </p:sp>
      <p:sp>
        <p:nvSpPr>
          <p:cNvPr id="2" name="Title 1"/>
          <p:cNvSpPr>
            <a:spLocks noGrp="1"/>
          </p:cNvSpPr>
          <p:nvPr>
            <p:ph type="title"/>
          </p:nvPr>
        </p:nvSpPr>
        <p:spPr>
          <a:xfrm>
            <a:off x="506505" y="4424082"/>
            <a:ext cx="6191157" cy="833718"/>
          </a:xfrm>
          <a:prstGeom prst="rect">
            <a:avLst/>
          </a:prstGeo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28600"/>
            <a:ext cx="6378389" cy="4187952"/>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4" name="Text Placeholder 3"/>
          <p:cNvSpPr>
            <a:spLocks noGrp="1"/>
          </p:cNvSpPr>
          <p:nvPr>
            <p:ph type="body" sz="half" idx="2"/>
          </p:nvPr>
        </p:nvSpPr>
        <p:spPr>
          <a:xfrm>
            <a:off x="506505" y="5257799"/>
            <a:ext cx="6191157" cy="885825"/>
          </a:xfrm>
          <a:prstGeom prst="rect">
            <a:avLst/>
          </a:prstGeo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4"/>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1D65E5BB-FC16-4C8C-B923-1280DF58A9C7}" type="datetime1">
              <a:rPr lang="en-US" altLang="en-US"/>
              <a:pPr>
                <a:defRPr/>
              </a:pPr>
              <a:t>8/21/2016</a:t>
            </a:fld>
            <a:endParaRPr lang="en-US" altLang="en-US"/>
          </a:p>
        </p:txBody>
      </p:sp>
      <p:sp>
        <p:nvSpPr>
          <p:cNvPr id="9" name="Footer Placeholder 5"/>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0" name="Slide Number Placeholder 6"/>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7555D29-6CBA-4DA7-9F92-F7C7A5678E50}" type="slidenum">
              <a:rPr lang="en-US" altLang="en-US"/>
              <a:pPr/>
              <a:t>‹#›</a:t>
            </a:fld>
            <a:endParaRPr lang="en-US" altLang="en-US"/>
          </a:p>
        </p:txBody>
      </p:sp>
    </p:spTree>
    <p:extLst>
      <p:ext uri="{BB962C8B-B14F-4D97-AF65-F5344CB8AC3E}">
        <p14:creationId xmlns:p14="http://schemas.microsoft.com/office/powerpoint/2010/main" val="48728546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a:solidFill>
                  <a:srgbClr val="C7EEEC"/>
                </a:solidFill>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6181611" cy="1162050"/>
          </a:xfrm>
          <a:prstGeom prst="rect">
            <a:avLst/>
          </a:prstGeo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6179566" cy="2392363"/>
          </a:xfrm>
          <a:prstGeom prst="rect">
            <a:avLst/>
          </a:prstGeo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Picture Placeholder 12"/>
          <p:cNvSpPr>
            <a:spLocks noGrp="1"/>
          </p:cNvSpPr>
          <p:nvPr>
            <p:ph type="pic" sz="quarter" idx="13"/>
          </p:nvPr>
        </p:nvSpPr>
        <p:spPr>
          <a:xfrm>
            <a:off x="6802438" y="2374940"/>
            <a:ext cx="2057400" cy="2039112"/>
          </a:xfrm>
          <a:prstGeom prst="rect">
            <a:avLst/>
          </a:prstGeom>
        </p:spPr>
        <p:txBody>
          <a:bodyPr rtlCol="0">
            <a:normAutofit/>
          </a:bodyPr>
          <a:lstStyle>
            <a:lvl1pPr>
              <a:buNone/>
              <a:defRPr/>
            </a:lvl1pPr>
          </a:lstStyle>
          <a:p>
            <a:pPr lvl="0"/>
            <a:r>
              <a:rPr lang="en-US" noProof="0"/>
              <a:t>Click icon to add picture</a:t>
            </a:r>
            <a:endParaRPr noProof="0"/>
          </a:p>
        </p:txBody>
      </p:sp>
      <p:sp>
        <p:nvSpPr>
          <p:cNvPr id="13" name="Picture Placeholder 12"/>
          <p:cNvSpPr>
            <a:spLocks noGrp="1"/>
          </p:cNvSpPr>
          <p:nvPr>
            <p:ph type="pic" sz="quarter" idx="14"/>
          </p:nvPr>
        </p:nvSpPr>
        <p:spPr>
          <a:xfrm>
            <a:off x="6802438" y="4535424"/>
            <a:ext cx="2057400" cy="2039112"/>
          </a:xfrm>
          <a:prstGeom prst="rect">
            <a:avLst/>
          </a:prstGeom>
        </p:spPr>
        <p:txBody>
          <a:bodyPr rtlCol="0">
            <a:normAutofit/>
          </a:bodyPr>
          <a:lstStyle>
            <a:lvl1pPr>
              <a:buNone/>
              <a:defRPr/>
            </a:lvl1pPr>
          </a:lstStyle>
          <a:p>
            <a:pPr lvl="0"/>
            <a:r>
              <a:rPr lang="en-US" noProof="0"/>
              <a:t>Click icon to add picture</a:t>
            </a:r>
            <a:endParaRPr noProof="0"/>
          </a:p>
        </p:txBody>
      </p:sp>
      <p:sp>
        <p:nvSpPr>
          <p:cNvPr id="9" name="Date Placeholder 4"/>
          <p:cNvSpPr>
            <a:spLocks noGrp="1"/>
          </p:cNvSpPr>
          <p:nvPr>
            <p:ph type="dt" sz="half" idx="15"/>
          </p:nvPr>
        </p:nvSpPr>
        <p:spPr>
          <a:xfrm>
            <a:off x="5211763" y="6235700"/>
            <a:ext cx="1349375" cy="365125"/>
          </a:xfrm>
          <a:prstGeom prst="rect">
            <a:avLst/>
          </a:prstGeom>
        </p:spPr>
        <p:txBody>
          <a:bodyPr/>
          <a:lstStyle>
            <a:lvl1pPr>
              <a:defRPr>
                <a:solidFill>
                  <a:schemeClr val="bg1"/>
                </a:solidFill>
                <a:latin typeface="Arial" charset="0"/>
                <a:ea typeface="ＭＳ Ｐゴシック" pitchFamily="-111" charset="-128"/>
              </a:defRPr>
            </a:lvl1pPr>
          </a:lstStyle>
          <a:p>
            <a:pPr>
              <a:defRPr/>
            </a:pPr>
            <a:fld id="{D4C8638A-E0CE-460A-A04E-5708432692A9}" type="datetime1">
              <a:rPr lang="en-US" altLang="en-US"/>
              <a:pPr>
                <a:defRPr/>
              </a:pPr>
              <a:t>8/21/2016</a:t>
            </a:fld>
            <a:endParaRPr lang="en-US" altLang="en-US"/>
          </a:p>
        </p:txBody>
      </p:sp>
      <p:sp>
        <p:nvSpPr>
          <p:cNvPr id="10" name="Footer Placeholder 5"/>
          <p:cNvSpPr>
            <a:spLocks noGrp="1"/>
          </p:cNvSpPr>
          <p:nvPr>
            <p:ph type="ftr" sz="quarter" idx="16"/>
          </p:nvPr>
        </p:nvSpPr>
        <p:spPr>
          <a:xfrm>
            <a:off x="381000" y="6235700"/>
            <a:ext cx="4648200" cy="365125"/>
          </a:xfrm>
          <a:prstGeom prst="rect">
            <a:avLst/>
          </a:prstGeom>
        </p:spPr>
        <p:txBody>
          <a:bodyPr/>
          <a:lstStyle>
            <a:lvl1pPr>
              <a:defRPr>
                <a:solidFill>
                  <a:schemeClr val="bg1"/>
                </a:solidFill>
                <a:latin typeface="Arial" charset="0"/>
                <a:ea typeface="ＭＳ Ｐゴシック" pitchFamily="-111" charset="-128"/>
              </a:defRPr>
            </a:lvl1pPr>
          </a:lstStyle>
          <a:p>
            <a:pPr>
              <a:defRPr/>
            </a:pPr>
            <a:endParaRPr lang="en-US"/>
          </a:p>
        </p:txBody>
      </p:sp>
      <p:sp>
        <p:nvSpPr>
          <p:cNvPr id="11" name="Slide Number Placeholder 6"/>
          <p:cNvSpPr>
            <a:spLocks noGrp="1"/>
          </p:cNvSpPr>
          <p:nvPr>
            <p:ph type="sldNum" sz="quarter" idx="17"/>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8C3167C-C4F9-4BC4-8175-E717144355C4}" type="slidenum">
              <a:rPr lang="en-US" altLang="en-US"/>
              <a:pPr/>
              <a:t>‹#›</a:t>
            </a:fld>
            <a:endParaRPr lang="en-US" altLang="en-US"/>
          </a:p>
        </p:txBody>
      </p:sp>
    </p:spTree>
    <p:extLst>
      <p:ext uri="{BB962C8B-B14F-4D97-AF65-F5344CB8AC3E}">
        <p14:creationId xmlns:p14="http://schemas.microsoft.com/office/powerpoint/2010/main" val="288280445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a:solidFill>
                  <a:srgbClr val="C7EEEC"/>
                </a:solidFill>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4016633" cy="1162050"/>
          </a:xfrm>
          <a:prstGeom prst="rect">
            <a:avLst/>
          </a:prstGeo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4015304" cy="2392363"/>
          </a:xfrm>
          <a:prstGeom prst="rect">
            <a:avLst/>
          </a:prstGeo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Picture Placeholder 12"/>
          <p:cNvSpPr>
            <a:spLocks noGrp="1"/>
          </p:cNvSpPr>
          <p:nvPr>
            <p:ph type="pic" sz="quarter" idx="13"/>
          </p:nvPr>
        </p:nvSpPr>
        <p:spPr>
          <a:xfrm>
            <a:off x="4624388" y="228600"/>
            <a:ext cx="2057400" cy="2039112"/>
          </a:xfrm>
          <a:prstGeom prst="rect">
            <a:avLst/>
          </a:prstGeom>
        </p:spPr>
        <p:txBody>
          <a:bodyPr rtlCol="0">
            <a:normAutofit/>
          </a:bodyPr>
          <a:lstStyle>
            <a:lvl1pPr>
              <a:buNone/>
              <a:defRPr/>
            </a:lvl1pPr>
          </a:lstStyle>
          <a:p>
            <a:pPr lvl="0"/>
            <a:r>
              <a:rPr lang="en-US" noProof="0"/>
              <a:t>Click icon to add picture</a:t>
            </a:r>
            <a:endParaRPr noProof="0"/>
          </a:p>
        </p:txBody>
      </p:sp>
      <p:sp>
        <p:nvSpPr>
          <p:cNvPr id="13" name="Picture Placeholder 12"/>
          <p:cNvSpPr>
            <a:spLocks noGrp="1"/>
          </p:cNvSpPr>
          <p:nvPr>
            <p:ph type="pic" sz="quarter" idx="14"/>
          </p:nvPr>
        </p:nvSpPr>
        <p:spPr>
          <a:xfrm>
            <a:off x="4624388" y="2381663"/>
            <a:ext cx="2057400" cy="2039112"/>
          </a:xfrm>
          <a:prstGeom prst="rect">
            <a:avLst/>
          </a:prstGeom>
        </p:spPr>
        <p:txBody>
          <a:bodyPr rtlCol="0">
            <a:normAutofit/>
          </a:bodyPr>
          <a:lstStyle>
            <a:lvl1pPr>
              <a:buNone/>
              <a:defRPr/>
            </a:lvl1pPr>
          </a:lstStyle>
          <a:p>
            <a:pPr lvl="0"/>
            <a:r>
              <a:rPr lang="en-US" noProof="0"/>
              <a:t>Click icon to add picture</a:t>
            </a:r>
            <a:endParaRPr noProof="0"/>
          </a:p>
        </p:txBody>
      </p:sp>
      <p:sp>
        <p:nvSpPr>
          <p:cNvPr id="14" name="Picture Placeholder 12"/>
          <p:cNvSpPr>
            <a:spLocks noGrp="1"/>
          </p:cNvSpPr>
          <p:nvPr>
            <p:ph type="pic" sz="quarter" idx="15"/>
          </p:nvPr>
        </p:nvSpPr>
        <p:spPr>
          <a:xfrm>
            <a:off x="6803136" y="2381662"/>
            <a:ext cx="2057400" cy="4187952"/>
          </a:xfrm>
          <a:prstGeom prst="rect">
            <a:avLst/>
          </a:prstGeom>
        </p:spPr>
        <p:txBody>
          <a:bodyPr rtlCol="0">
            <a:normAutofit/>
          </a:bodyPr>
          <a:lstStyle>
            <a:lvl1pPr>
              <a:buNone/>
              <a:defRPr/>
            </a:lvl1pPr>
          </a:lstStyle>
          <a:p>
            <a:pPr lvl="0"/>
            <a:r>
              <a:rPr lang="en-US" noProof="0"/>
              <a:t>Click icon to add picture</a:t>
            </a:r>
            <a:endParaRPr noProof="0"/>
          </a:p>
        </p:txBody>
      </p:sp>
      <p:sp>
        <p:nvSpPr>
          <p:cNvPr id="11" name="Date Placeholder 4"/>
          <p:cNvSpPr>
            <a:spLocks noGrp="1"/>
          </p:cNvSpPr>
          <p:nvPr>
            <p:ph type="dt" sz="half" idx="16"/>
          </p:nvPr>
        </p:nvSpPr>
        <p:spPr>
          <a:xfrm>
            <a:off x="3048000" y="6235700"/>
            <a:ext cx="1347788" cy="365125"/>
          </a:xfrm>
          <a:prstGeom prst="rect">
            <a:avLst/>
          </a:prstGeom>
        </p:spPr>
        <p:txBody>
          <a:bodyPr/>
          <a:lstStyle>
            <a:lvl1pPr>
              <a:defRPr>
                <a:solidFill>
                  <a:schemeClr val="bg1"/>
                </a:solidFill>
                <a:latin typeface="Arial" charset="0"/>
                <a:ea typeface="ＭＳ Ｐゴシック" pitchFamily="-111" charset="-128"/>
              </a:defRPr>
            </a:lvl1pPr>
          </a:lstStyle>
          <a:p>
            <a:pPr>
              <a:defRPr/>
            </a:pPr>
            <a:fld id="{9A1F1EEC-50B8-43FA-BD6E-AA19F41AD4A9}" type="datetime1">
              <a:rPr lang="en-US" altLang="en-US"/>
              <a:pPr>
                <a:defRPr/>
              </a:pPr>
              <a:t>8/21/2016</a:t>
            </a:fld>
            <a:endParaRPr lang="en-US" altLang="en-US"/>
          </a:p>
        </p:txBody>
      </p:sp>
      <p:sp>
        <p:nvSpPr>
          <p:cNvPr id="15" name="Footer Placeholder 5"/>
          <p:cNvSpPr>
            <a:spLocks noGrp="1"/>
          </p:cNvSpPr>
          <p:nvPr>
            <p:ph type="ftr" sz="quarter" idx="17"/>
          </p:nvPr>
        </p:nvSpPr>
        <p:spPr>
          <a:xfrm>
            <a:off x="381000" y="6235700"/>
            <a:ext cx="2590800" cy="365125"/>
          </a:xfrm>
          <a:prstGeom prst="rect">
            <a:avLst/>
          </a:prstGeom>
        </p:spPr>
        <p:txBody>
          <a:bodyPr/>
          <a:lstStyle>
            <a:lvl1pPr>
              <a:defRPr>
                <a:solidFill>
                  <a:schemeClr val="bg1"/>
                </a:solidFill>
                <a:latin typeface="Arial" charset="0"/>
                <a:ea typeface="ＭＳ Ｐゴシック" pitchFamily="-111" charset="-128"/>
              </a:defRPr>
            </a:lvl1pPr>
          </a:lstStyle>
          <a:p>
            <a:pPr>
              <a:defRPr/>
            </a:pPr>
            <a:endParaRPr lang="en-US"/>
          </a:p>
        </p:txBody>
      </p:sp>
      <p:sp>
        <p:nvSpPr>
          <p:cNvPr id="16" name="Slide Number Placeholder 6"/>
          <p:cNvSpPr>
            <a:spLocks noGrp="1"/>
          </p:cNvSpPr>
          <p:nvPr>
            <p:ph type="sldNum" sz="quarter" idx="18"/>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ED5AD38-77DC-4A2F-A5D1-445AEDBFBC39}" type="slidenum">
              <a:rPr lang="en-US" altLang="en-US"/>
              <a:pPr/>
              <a:t>‹#›</a:t>
            </a:fld>
            <a:endParaRPr lang="en-US" altLang="en-US"/>
          </a:p>
        </p:txBody>
      </p:sp>
    </p:spTree>
    <p:extLst>
      <p:ext uri="{BB962C8B-B14F-4D97-AF65-F5344CB8AC3E}">
        <p14:creationId xmlns:p14="http://schemas.microsoft.com/office/powerpoint/2010/main" val="6256688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4749800" y="3370263"/>
            <a:ext cx="2206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2400" b="1">
                <a:solidFill>
                  <a:srgbClr val="C7EEEC"/>
                </a:solidFill>
              </a:rPr>
              <a:t>+ </a:t>
            </a:r>
          </a:p>
        </p:txBody>
      </p:sp>
      <p:sp>
        <p:nvSpPr>
          <p:cNvPr id="2" name="Title 1"/>
          <p:cNvSpPr>
            <a:spLocks noGrp="1"/>
          </p:cNvSpPr>
          <p:nvPr>
            <p:ph type="title"/>
          </p:nvPr>
        </p:nvSpPr>
        <p:spPr>
          <a:xfrm>
            <a:off x="4953000" y="3124200"/>
            <a:ext cx="3108960" cy="871538"/>
          </a:xfrm>
          <a:prstGeom prst="rect">
            <a:avLst/>
          </a:prstGeo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365248"/>
            <a:ext cx="4240119" cy="4187952"/>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4" name="Text Placeholder 3"/>
          <p:cNvSpPr>
            <a:spLocks noGrp="1"/>
          </p:cNvSpPr>
          <p:nvPr>
            <p:ph type="body" sz="half" idx="2"/>
          </p:nvPr>
        </p:nvSpPr>
        <p:spPr>
          <a:xfrm>
            <a:off x="4953000" y="3995737"/>
            <a:ext cx="3108960" cy="21478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Picture Placeholder 12"/>
          <p:cNvSpPr>
            <a:spLocks noGrp="1"/>
          </p:cNvSpPr>
          <p:nvPr>
            <p:ph type="pic" sz="quarter" idx="13"/>
          </p:nvPr>
        </p:nvSpPr>
        <p:spPr>
          <a:xfrm>
            <a:off x="277905" y="228600"/>
            <a:ext cx="2057400" cy="2039112"/>
          </a:xfrm>
          <a:prstGeom prst="rect">
            <a:avLst/>
          </a:prstGeom>
        </p:spPr>
        <p:txBody>
          <a:bodyPr rtlCol="0">
            <a:normAutofit/>
          </a:bodyPr>
          <a:lstStyle>
            <a:lvl1pPr>
              <a:buNone/>
              <a:defRPr/>
            </a:lvl1pPr>
          </a:lstStyle>
          <a:p>
            <a:pPr lvl="0"/>
            <a:r>
              <a:rPr lang="en-US" noProof="0"/>
              <a:t>Click icon to add picture</a:t>
            </a:r>
            <a:endParaRPr noProof="0"/>
          </a:p>
        </p:txBody>
      </p:sp>
      <p:sp>
        <p:nvSpPr>
          <p:cNvPr id="15" name="Picture Placeholder 12"/>
          <p:cNvSpPr>
            <a:spLocks noGrp="1"/>
          </p:cNvSpPr>
          <p:nvPr>
            <p:ph type="pic" sz="quarter" idx="14"/>
          </p:nvPr>
        </p:nvSpPr>
        <p:spPr>
          <a:xfrm>
            <a:off x="2460625" y="228600"/>
            <a:ext cx="2057400" cy="2039112"/>
          </a:xfrm>
          <a:prstGeom prst="rect">
            <a:avLst/>
          </a:prstGeom>
        </p:spPr>
        <p:txBody>
          <a:bodyPr rtlCol="0">
            <a:normAutofit/>
          </a:bodyPr>
          <a:lstStyle>
            <a:lvl1pPr>
              <a:buNone/>
              <a:defRPr/>
            </a:lvl1pPr>
          </a:lstStyle>
          <a:p>
            <a:pPr lvl="0"/>
            <a:r>
              <a:rPr lang="en-US" noProof="0"/>
              <a:t>Click icon to add picture</a:t>
            </a:r>
            <a:endParaRPr noProof="0"/>
          </a:p>
        </p:txBody>
      </p:sp>
      <p:sp>
        <p:nvSpPr>
          <p:cNvPr id="9" name="Date Placeholder 4"/>
          <p:cNvSpPr>
            <a:spLocks noGrp="1"/>
          </p:cNvSpPr>
          <p:nvPr>
            <p:ph type="dt" sz="half" idx="15"/>
          </p:nvPr>
        </p:nvSpPr>
        <p:spPr>
          <a:xfrm>
            <a:off x="7391400" y="6423025"/>
            <a:ext cx="1536700" cy="365125"/>
          </a:xfrm>
          <a:prstGeom prst="rect">
            <a:avLst/>
          </a:prstGeom>
        </p:spPr>
        <p:txBody>
          <a:bodyPr/>
          <a:lstStyle>
            <a:lvl1pPr>
              <a:defRPr>
                <a:latin typeface="Arial" charset="0"/>
                <a:ea typeface="ＭＳ Ｐゴシック" pitchFamily="-111" charset="-128"/>
              </a:defRPr>
            </a:lvl1pPr>
          </a:lstStyle>
          <a:p>
            <a:pPr>
              <a:defRPr/>
            </a:pPr>
            <a:fld id="{A72C7A4D-1565-4F81-98DD-0AA55A5123AC}" type="datetime1">
              <a:rPr lang="en-US" altLang="en-US"/>
              <a:pPr>
                <a:defRPr/>
              </a:pPr>
              <a:t>8/21/2016</a:t>
            </a:fld>
            <a:endParaRPr lang="en-US" altLang="en-US"/>
          </a:p>
        </p:txBody>
      </p:sp>
      <p:sp>
        <p:nvSpPr>
          <p:cNvPr id="10" name="Footer Placeholder 5"/>
          <p:cNvSpPr>
            <a:spLocks noGrp="1"/>
          </p:cNvSpPr>
          <p:nvPr>
            <p:ph type="ftr" sz="quarter" idx="16"/>
          </p:nvPr>
        </p:nvSpPr>
        <p:spPr>
          <a:xfrm>
            <a:off x="4191000" y="6423025"/>
            <a:ext cx="3005138"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1" name="Slide Number Placeholder 6"/>
          <p:cNvSpPr>
            <a:spLocks noGrp="1"/>
          </p:cNvSpPr>
          <p:nvPr>
            <p:ph type="sldNum" sz="quarter" idx="17"/>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A18D459-8728-4812-BC07-AEE806D75862}" type="slidenum">
              <a:rPr lang="en-US" altLang="en-US"/>
              <a:pPr/>
              <a:t>‹#›</a:t>
            </a:fld>
            <a:endParaRPr lang="en-US" altLang="en-US"/>
          </a:p>
        </p:txBody>
      </p:sp>
    </p:spTree>
    <p:extLst>
      <p:ext uri="{BB962C8B-B14F-4D97-AF65-F5344CB8AC3E}">
        <p14:creationId xmlns:p14="http://schemas.microsoft.com/office/powerpoint/2010/main" val="181994492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a:t>Click to edit Master title style</a:t>
            </a:r>
            <a:endParaRPr/>
          </a:p>
        </p:txBody>
      </p:sp>
      <p:sp>
        <p:nvSpPr>
          <p:cNvPr id="3" name="Vertical Text Placeholder 2"/>
          <p:cNvSpPr>
            <a:spLocks noGrp="1"/>
          </p:cNvSpPr>
          <p:nvPr>
            <p:ph type="body" orient="vert" idx="1"/>
          </p:nvPr>
        </p:nvSpPr>
        <p:spPr>
          <a:xfrm>
            <a:off x="498475" y="1981200"/>
            <a:ext cx="7556500" cy="4144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Date Placeholder 3"/>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43B4C8C2-6C16-47B0-9F16-97D5624300F0}" type="datetime1">
              <a:rPr lang="en-US" altLang="en-US"/>
              <a:pPr>
                <a:defRPr/>
              </a:pPr>
              <a:t>8/21/2016</a:t>
            </a:fld>
            <a:endParaRPr lang="en-US" altLang="en-US"/>
          </a:p>
        </p:txBody>
      </p:sp>
      <p:sp>
        <p:nvSpPr>
          <p:cNvPr id="7"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8"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226589A-E676-462D-BDB9-E7015DE95F34}" type="slidenum">
              <a:rPr lang="en-US" altLang="en-US"/>
              <a:pPr/>
              <a:t>‹#›</a:t>
            </a:fld>
            <a:endParaRPr lang="en-US" altLang="en-US"/>
          </a:p>
        </p:txBody>
      </p:sp>
    </p:spTree>
    <p:extLst>
      <p:ext uri="{BB962C8B-B14F-4D97-AF65-F5344CB8AC3E}">
        <p14:creationId xmlns:p14="http://schemas.microsoft.com/office/powerpoint/2010/main" val="175837136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p:cNvSpPr txBox="1">
            <a:spLocks noChangeArrowheads="1"/>
          </p:cNvSpPr>
          <p:nvPr/>
        </p:nvSpPr>
        <p:spPr bwMode="auto">
          <a:xfrm rot="16200000">
            <a:off x="8593932" y="561181"/>
            <a:ext cx="2603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a:solidFill>
                  <a:srgbClr val="C7EEEC"/>
                </a:solidFill>
              </a:rPr>
              <a:t>+</a:t>
            </a:r>
          </a:p>
        </p:txBody>
      </p:sp>
      <p:sp>
        <p:nvSpPr>
          <p:cNvPr id="2" name="Vertical Title 1"/>
          <p:cNvSpPr>
            <a:spLocks noGrp="1"/>
          </p:cNvSpPr>
          <p:nvPr>
            <p:ph type="title" orient="vert"/>
          </p:nvPr>
        </p:nvSpPr>
        <p:spPr>
          <a:xfrm>
            <a:off x="7995772" y="954742"/>
            <a:ext cx="681318" cy="5171422"/>
          </a:xfrm>
          <a:prstGeom prst="rect">
            <a:avLst/>
          </a:prstGeo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457200" y="958756"/>
            <a:ext cx="6858000" cy="518486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Date Placeholder 3"/>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0954A963-0289-4CC4-858E-51589D4CDE8E}" type="datetime1">
              <a:rPr lang="en-US" altLang="en-US"/>
              <a:pPr>
                <a:defRPr/>
              </a:pPr>
              <a:t>8/21/2016</a:t>
            </a:fld>
            <a:endParaRPr lang="en-US" altLang="en-US"/>
          </a:p>
        </p:txBody>
      </p:sp>
      <p:sp>
        <p:nvSpPr>
          <p:cNvPr id="7"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8"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4E6A1A5-905C-4223-AE9E-AC6FB83977B3}" type="slidenum">
              <a:rPr lang="en-US" altLang="en-US"/>
              <a:pPr/>
              <a:t>‹#›</a:t>
            </a:fld>
            <a:endParaRPr lang="en-US" altLang="en-US"/>
          </a:p>
        </p:txBody>
      </p:sp>
    </p:spTree>
    <p:extLst>
      <p:ext uri="{BB962C8B-B14F-4D97-AF65-F5344CB8AC3E}">
        <p14:creationId xmlns:p14="http://schemas.microsoft.com/office/powerpoint/2010/main" val="773701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4"/>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a:solidFill>
                  <a:srgbClr val="C7EEEC"/>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Date Placeholder 4"/>
          <p:cNvSpPr>
            <a:spLocks noGrp="1"/>
          </p:cNvSpPr>
          <p:nvPr>
            <p:ph type="dt" sz="half" idx="10"/>
          </p:nvPr>
        </p:nvSpPr>
        <p:spPr/>
        <p:txBody>
          <a:bodyPr/>
          <a:lstStyle>
            <a:lvl1pPr>
              <a:defRPr/>
            </a:lvl1pPr>
          </a:lstStyle>
          <a:p>
            <a:pPr>
              <a:defRPr/>
            </a:pPr>
            <a:fld id="{B77953D5-C724-482E-86CF-331A2561F03A}" type="datetime1">
              <a:rPr lang="en-US" altLang="en-US"/>
              <a:pPr>
                <a:defRPr/>
              </a:pPr>
              <a:t>8/21/2016</a:t>
            </a:fld>
            <a:endParaRPr lang="en-US" alt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fld id="{528467D8-2E89-4753-8CF7-B8C427F1882C}" type="slidenum">
              <a:rPr lang="en-US" altLang="en-US"/>
              <a:pPr/>
              <a:t>‹#›</a:t>
            </a:fld>
            <a:endParaRPr lang="en-US" altLang="en-US"/>
          </a:p>
        </p:txBody>
      </p:sp>
    </p:spTree>
    <p:extLst>
      <p:ext uri="{BB962C8B-B14F-4D97-AF65-F5344CB8AC3E}">
        <p14:creationId xmlns:p14="http://schemas.microsoft.com/office/powerpoint/2010/main" val="1269589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a:solidFill>
                  <a:srgbClr val="C7EEEC"/>
                </a:solidFill>
              </a:rPr>
              <a:t>+</a:t>
            </a:r>
          </a:p>
        </p:txBody>
      </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9" name="Date Placeholder 6"/>
          <p:cNvSpPr>
            <a:spLocks noGrp="1"/>
          </p:cNvSpPr>
          <p:nvPr>
            <p:ph type="dt" sz="half" idx="10"/>
          </p:nvPr>
        </p:nvSpPr>
        <p:spPr/>
        <p:txBody>
          <a:bodyPr/>
          <a:lstStyle>
            <a:lvl1pPr>
              <a:defRPr/>
            </a:lvl1pPr>
          </a:lstStyle>
          <a:p>
            <a:pPr>
              <a:defRPr/>
            </a:pPr>
            <a:fld id="{F4EE7FAE-97CD-4BAD-AD65-03ECAE3BC417}" type="datetime1">
              <a:rPr lang="en-US" altLang="en-US"/>
              <a:pPr>
                <a:defRPr/>
              </a:pPr>
              <a:t>8/21/2016</a:t>
            </a:fld>
            <a:endParaRPr lang="en-US" alt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8"/>
          <p:cNvSpPr>
            <a:spLocks noGrp="1"/>
          </p:cNvSpPr>
          <p:nvPr>
            <p:ph type="sldNum" sz="quarter" idx="12"/>
          </p:nvPr>
        </p:nvSpPr>
        <p:spPr/>
        <p:txBody>
          <a:bodyPr/>
          <a:lstStyle>
            <a:lvl1pPr>
              <a:defRPr/>
            </a:lvl1pPr>
          </a:lstStyle>
          <a:p>
            <a:fld id="{E91ADD51-87D2-425B-A981-B774BC3C3216}" type="slidenum">
              <a:rPr lang="en-US" altLang="en-US"/>
              <a:pPr/>
              <a:t>‹#›</a:t>
            </a:fld>
            <a:endParaRPr lang="en-US" altLang="en-US"/>
          </a:p>
        </p:txBody>
      </p:sp>
    </p:spTree>
    <p:extLst>
      <p:ext uri="{BB962C8B-B14F-4D97-AF65-F5344CB8AC3E}">
        <p14:creationId xmlns:p14="http://schemas.microsoft.com/office/powerpoint/2010/main" val="647650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a:solidFill>
                  <a:srgbClr val="C7EEEC"/>
                </a:solidFill>
              </a:rPr>
              <a:t>+</a:t>
            </a:r>
          </a:p>
        </p:txBody>
      </p:sp>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4"/>
          <p:cNvSpPr>
            <a:spLocks noGrp="1"/>
          </p:cNvSpPr>
          <p:nvPr>
            <p:ph type="dt" sz="half" idx="15"/>
          </p:nvPr>
        </p:nvSpPr>
        <p:spPr/>
        <p:txBody>
          <a:bodyPr/>
          <a:lstStyle>
            <a:lvl1pPr>
              <a:defRPr/>
            </a:lvl1pPr>
          </a:lstStyle>
          <a:p>
            <a:pPr>
              <a:defRPr/>
            </a:pPr>
            <a:fld id="{4991A0D8-6612-4DB4-BC57-465CE69B7375}" type="datetime1">
              <a:rPr lang="en-US" altLang="en-US"/>
              <a:pPr>
                <a:defRPr/>
              </a:pPr>
              <a:t>8/21/2016</a:t>
            </a:fld>
            <a:endParaRPr lang="en-US" altLang="en-US"/>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9" name="Slide Number Placeholder 6"/>
          <p:cNvSpPr>
            <a:spLocks noGrp="1"/>
          </p:cNvSpPr>
          <p:nvPr>
            <p:ph type="sldNum" sz="quarter" idx="17"/>
          </p:nvPr>
        </p:nvSpPr>
        <p:spPr/>
        <p:txBody>
          <a:bodyPr/>
          <a:lstStyle>
            <a:lvl1pPr>
              <a:defRPr/>
            </a:lvl1pPr>
          </a:lstStyle>
          <a:p>
            <a:fld id="{A24EA28C-FDDB-4443-B28F-A05BE4785EF2}" type="slidenum">
              <a:rPr lang="en-US" altLang="en-US"/>
              <a:pPr/>
              <a:t>‹#›</a:t>
            </a:fld>
            <a:endParaRPr lang="en-US" altLang="en-US"/>
          </a:p>
        </p:txBody>
      </p:sp>
    </p:spTree>
    <p:extLst>
      <p:ext uri="{BB962C8B-B14F-4D97-AF65-F5344CB8AC3E}">
        <p14:creationId xmlns:p14="http://schemas.microsoft.com/office/powerpoint/2010/main" val="1409883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a:solidFill>
                  <a:srgbClr val="C7EEEC"/>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Date Placeholder 4"/>
          <p:cNvSpPr>
            <a:spLocks noGrp="1"/>
          </p:cNvSpPr>
          <p:nvPr>
            <p:ph type="dt" sz="half" idx="17"/>
          </p:nvPr>
        </p:nvSpPr>
        <p:spPr/>
        <p:txBody>
          <a:bodyPr/>
          <a:lstStyle>
            <a:lvl1pPr>
              <a:defRPr/>
            </a:lvl1pPr>
          </a:lstStyle>
          <a:p>
            <a:pPr>
              <a:defRPr/>
            </a:pPr>
            <a:fld id="{35C43AB0-416B-4809-AF0D-20B2E045120E}" type="datetime1">
              <a:rPr lang="en-US" altLang="en-US"/>
              <a:pPr>
                <a:defRPr/>
              </a:pPr>
              <a:t>8/21/2016</a:t>
            </a:fld>
            <a:endParaRPr lang="en-US" altLang="en-US"/>
          </a:p>
        </p:txBody>
      </p:sp>
      <p:sp>
        <p:nvSpPr>
          <p:cNvPr id="9" name="Footer Placeholder 5"/>
          <p:cNvSpPr>
            <a:spLocks noGrp="1"/>
          </p:cNvSpPr>
          <p:nvPr>
            <p:ph type="ftr" sz="quarter" idx="18"/>
          </p:nvPr>
        </p:nvSpPr>
        <p:spPr/>
        <p:txBody>
          <a:bodyPr/>
          <a:lstStyle>
            <a:lvl1pPr>
              <a:defRPr/>
            </a:lvl1pPr>
          </a:lstStyle>
          <a:p>
            <a:pPr>
              <a:defRPr/>
            </a:pPr>
            <a:endParaRPr lang="en-US"/>
          </a:p>
        </p:txBody>
      </p:sp>
      <p:sp>
        <p:nvSpPr>
          <p:cNvPr id="10" name="Slide Number Placeholder 6"/>
          <p:cNvSpPr>
            <a:spLocks noGrp="1"/>
          </p:cNvSpPr>
          <p:nvPr>
            <p:ph type="sldNum" sz="quarter" idx="19"/>
          </p:nvPr>
        </p:nvSpPr>
        <p:spPr/>
        <p:txBody>
          <a:bodyPr/>
          <a:lstStyle>
            <a:lvl1pPr>
              <a:defRPr/>
            </a:lvl1pPr>
          </a:lstStyle>
          <a:p>
            <a:fld id="{436C056C-4338-4DCA-9620-439D0E3307D5}" type="slidenum">
              <a:rPr lang="en-US" altLang="en-US"/>
              <a:pPr/>
              <a:t>‹#›</a:t>
            </a:fld>
            <a:endParaRPr lang="en-US" altLang="en-US"/>
          </a:p>
        </p:txBody>
      </p:sp>
    </p:spTree>
    <p:extLst>
      <p:ext uri="{BB962C8B-B14F-4D97-AF65-F5344CB8AC3E}">
        <p14:creationId xmlns:p14="http://schemas.microsoft.com/office/powerpoint/2010/main" val="2115749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theme" Target="../theme/theme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10" Type="http://schemas.openxmlformats.org/officeDocument/2006/relationships/slideLayout" Target="../slideLayouts/slideLayout30.xml"/><Relationship Id="rId19" Type="http://schemas.openxmlformats.org/officeDocument/2006/relationships/slideLayout" Target="../slideLayouts/slideLayout39.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18" Type="http://schemas.openxmlformats.org/officeDocument/2006/relationships/slideLayout" Target="../slideLayouts/slideLayout5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17" Type="http://schemas.openxmlformats.org/officeDocument/2006/relationships/slideLayout" Target="../slideLayouts/slideLayout56.xml"/><Relationship Id="rId2" Type="http://schemas.openxmlformats.org/officeDocument/2006/relationships/slideLayout" Target="../slideLayouts/slideLayout41.xml"/><Relationship Id="rId16" Type="http://schemas.openxmlformats.org/officeDocument/2006/relationships/slideLayout" Target="../slideLayouts/slideLayout55.xml"/><Relationship Id="rId20" Type="http://schemas.openxmlformats.org/officeDocument/2006/relationships/theme" Target="../theme/theme3.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slideLayout" Target="../slideLayouts/slideLayout54.xml"/><Relationship Id="rId10" Type="http://schemas.openxmlformats.org/officeDocument/2006/relationships/slideLayout" Target="../slideLayouts/slideLayout49.xml"/><Relationship Id="rId19" Type="http://schemas.openxmlformats.org/officeDocument/2006/relationships/slideLayout" Target="../slideLayouts/slideLayout58.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8475" y="484188"/>
            <a:ext cx="75565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98475" y="1981200"/>
            <a:ext cx="75565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794500" y="642302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100">
                <a:solidFill>
                  <a:srgbClr val="595959"/>
                </a:solidFill>
                <a:latin typeface="Arial" charset="0"/>
                <a:ea typeface="ＭＳ Ｐゴシック" pitchFamily="-111" charset="-128"/>
              </a:defRPr>
            </a:lvl1pPr>
          </a:lstStyle>
          <a:p>
            <a:pPr>
              <a:defRPr/>
            </a:pPr>
            <a:fld id="{3B53B38A-C200-4966-85C8-5E83F40AC3A9}" type="datetime1">
              <a:rPr lang="en-US" altLang="en-US"/>
              <a:pPr>
                <a:defRPr/>
              </a:pPr>
              <a:t>8/21/2016</a:t>
            </a:fld>
            <a:endParaRPr lang="en-US" altLang="en-US"/>
          </a:p>
        </p:txBody>
      </p:sp>
      <p:sp>
        <p:nvSpPr>
          <p:cNvPr id="5" name="Footer Placeholder 4"/>
          <p:cNvSpPr>
            <a:spLocks noGrp="1"/>
          </p:cNvSpPr>
          <p:nvPr>
            <p:ph type="ftr" sz="quarter" idx="3"/>
          </p:nvPr>
        </p:nvSpPr>
        <p:spPr>
          <a:xfrm>
            <a:off x="201613" y="6423025"/>
            <a:ext cx="6122987" cy="365125"/>
          </a:xfrm>
          <a:prstGeom prst="rect">
            <a:avLst/>
          </a:prstGeom>
        </p:spPr>
        <p:txBody>
          <a:bodyPr vert="horz" lIns="91440" tIns="45720" rIns="91440" bIns="45720" rtlCol="0" anchor="ctr"/>
          <a:lstStyle>
            <a:lvl1pPr algn="l" fontAlgn="auto">
              <a:spcBef>
                <a:spcPts val="0"/>
              </a:spcBef>
              <a:spcAft>
                <a:spcPts val="0"/>
              </a:spcAft>
              <a:defRPr sz="1100">
                <a:solidFill>
                  <a:schemeClr val="tx1">
                    <a:lumMod val="65000"/>
                    <a:lumOff val="3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305800" y="242888"/>
            <a:ext cx="554038"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bg1"/>
                </a:solidFill>
              </a:defRPr>
            </a:lvl1pPr>
          </a:lstStyle>
          <a:p>
            <a:fld id="{8E9C1FA0-CBF0-46C9-BA1C-D50E0004421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541" r:id="rId1"/>
    <p:sldLayoutId id="2147484542" r:id="rId2"/>
    <p:sldLayoutId id="2147484543" r:id="rId3"/>
    <p:sldLayoutId id="2147484544" r:id="rId4"/>
    <p:sldLayoutId id="2147484545" r:id="rId5"/>
    <p:sldLayoutId id="2147484546" r:id="rId6"/>
    <p:sldLayoutId id="2147484547" r:id="rId7"/>
    <p:sldLayoutId id="2147484548" r:id="rId8"/>
    <p:sldLayoutId id="2147484549" r:id="rId9"/>
    <p:sldLayoutId id="2147484550" r:id="rId10"/>
    <p:sldLayoutId id="2147484551" r:id="rId11"/>
    <p:sldLayoutId id="2147484552" r:id="rId12"/>
    <p:sldLayoutId id="2147484553" r:id="rId13"/>
    <p:sldLayoutId id="2147484554" r:id="rId14"/>
    <p:sldLayoutId id="2147484555" r:id="rId15"/>
    <p:sldLayoutId id="2147484556" r:id="rId16"/>
    <p:sldLayoutId id="2147484557" r:id="rId17"/>
    <p:sldLayoutId id="2147484558" r:id="rId18"/>
    <p:sldLayoutId id="2147484559" r:id="rId19"/>
    <p:sldLayoutId id="2147484560" r:id="rId20"/>
  </p:sldLayoutIdLst>
  <p:txStyles>
    <p:title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p:titleStyle>
    <p:bodyStyle>
      <a:lvl1pPr marL="228600" indent="-228600" algn="l" rtl="0" eaLnBrk="0" fontAlgn="base" hangingPunct="0">
        <a:spcBef>
          <a:spcPts val="2000"/>
        </a:spcBef>
        <a:spcAft>
          <a:spcPct val="0"/>
        </a:spcAft>
        <a:buClr>
          <a:schemeClr val="accent1"/>
        </a:buClr>
        <a:buSzPct val="75000"/>
        <a:buFont typeface="Wingdings" panose="05000000000000000000" pitchFamily="2" charset="2"/>
        <a:buChar char="n"/>
        <a:defRPr sz="2000" kern="1200">
          <a:solidFill>
            <a:srgbClr val="595959"/>
          </a:solidFill>
          <a:latin typeface="+mn-lt"/>
          <a:ea typeface="ＭＳ Ｐゴシック" charset="-128"/>
          <a:cs typeface="ＭＳ Ｐゴシック" charset="-128"/>
        </a:defRPr>
      </a:lvl1pPr>
      <a:lvl2pPr marL="457200" indent="-228600" algn="l" rtl="0" eaLnBrk="0" fontAlgn="base" hangingPunct="0">
        <a:spcBef>
          <a:spcPts val="600"/>
        </a:spcBef>
        <a:spcAft>
          <a:spcPct val="0"/>
        </a:spcAft>
        <a:buClr>
          <a:srgbClr val="C7EEEC"/>
        </a:buClr>
        <a:buSzPct val="75000"/>
        <a:buFont typeface="Wingdings" panose="05000000000000000000" pitchFamily="2" charset="2"/>
        <a:buChar char="n"/>
        <a:defRPr kern="1200">
          <a:solidFill>
            <a:srgbClr val="595959"/>
          </a:solidFill>
          <a:latin typeface="+mn-lt"/>
          <a:ea typeface="ＭＳ Ｐゴシック" charset="-128"/>
          <a:cs typeface="+mn-cs"/>
        </a:defRPr>
      </a:lvl2pPr>
      <a:lvl3pPr marL="6858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ＭＳ Ｐゴシック" charset="-128"/>
          <a:cs typeface="+mn-cs"/>
        </a:defRPr>
      </a:lvl3pPr>
      <a:lvl4pPr marL="914400" indent="-228600" algn="l" rtl="0" eaLnBrk="0" fontAlgn="base" hangingPunct="0">
        <a:spcBef>
          <a:spcPts val="600"/>
        </a:spcBef>
        <a:spcAft>
          <a:spcPct val="0"/>
        </a:spcAft>
        <a:buClr>
          <a:srgbClr val="C7EEEC"/>
        </a:buClr>
        <a:buSzPct val="75000"/>
        <a:buFont typeface="Wingdings" panose="05000000000000000000" pitchFamily="2" charset="2"/>
        <a:buChar char="n"/>
        <a:defRPr kern="1200">
          <a:solidFill>
            <a:srgbClr val="595959"/>
          </a:solidFill>
          <a:latin typeface="+mn-lt"/>
          <a:ea typeface="ＭＳ Ｐゴシック" charset="-128"/>
          <a:cs typeface="+mn-cs"/>
        </a:defRPr>
      </a:lvl4pPr>
      <a:lvl5pPr marL="11430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QuestionShape"/>
          <p:cNvSpPr>
            <a:spLocks noChangeArrowheads="1"/>
          </p:cNvSpPr>
          <p:nvPr userDrawn="1"/>
        </p:nvSpPr>
        <p:spPr bwMode="auto">
          <a:xfrm>
            <a:off x="127000" y="127000"/>
            <a:ext cx="8890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sz="3600">
                <a:solidFill>
                  <a:schemeClr val="accent1"/>
                </a:solidFill>
              </a:rPr>
              <a:t>iRespond Question Master</a:t>
            </a:r>
          </a:p>
        </p:txBody>
      </p:sp>
      <p:sp>
        <p:nvSpPr>
          <p:cNvPr id="2051" name="AShape"/>
          <p:cNvSpPr>
            <a:spLocks noChangeArrowheads="1"/>
          </p:cNvSpPr>
          <p:nvPr userDrawn="1"/>
        </p:nvSpPr>
        <p:spPr bwMode="auto">
          <a:xfrm>
            <a:off x="127000" y="31115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ts val="2000"/>
              </a:spcBef>
              <a:buClr>
                <a:schemeClr val="accent1"/>
              </a:buClr>
              <a:buSzPct val="75000"/>
              <a:buFont typeface="Wingdings" panose="05000000000000000000" pitchFamily="2" charset="2"/>
              <a:buNone/>
            </a:pPr>
            <a:r>
              <a:rPr lang="en-US" altLang="en-US" sz="2000">
                <a:solidFill>
                  <a:srgbClr val="595959"/>
                </a:solidFill>
              </a:rPr>
              <a:t>A.) Response A</a:t>
            </a:r>
          </a:p>
        </p:txBody>
      </p:sp>
      <p:sp>
        <p:nvSpPr>
          <p:cNvPr id="2052" name="BShape"/>
          <p:cNvSpPr>
            <a:spLocks noChangeArrowheads="1"/>
          </p:cNvSpPr>
          <p:nvPr userDrawn="1"/>
        </p:nvSpPr>
        <p:spPr bwMode="auto">
          <a:xfrm>
            <a:off x="127000" y="38354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ts val="2000"/>
              </a:spcBef>
              <a:buClr>
                <a:schemeClr val="accent1"/>
              </a:buClr>
              <a:buSzPct val="75000"/>
              <a:buFont typeface="Wingdings" panose="05000000000000000000" pitchFamily="2" charset="2"/>
              <a:buNone/>
            </a:pPr>
            <a:r>
              <a:rPr lang="en-US" altLang="en-US" sz="2000">
                <a:solidFill>
                  <a:srgbClr val="595959"/>
                </a:solidFill>
              </a:rPr>
              <a:t>B.) Response B</a:t>
            </a:r>
          </a:p>
        </p:txBody>
      </p:sp>
      <p:sp>
        <p:nvSpPr>
          <p:cNvPr id="2053" name="CShape"/>
          <p:cNvSpPr>
            <a:spLocks noChangeArrowheads="1"/>
          </p:cNvSpPr>
          <p:nvPr userDrawn="1"/>
        </p:nvSpPr>
        <p:spPr bwMode="auto">
          <a:xfrm>
            <a:off x="127000" y="45593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ts val="2000"/>
              </a:spcBef>
              <a:buClr>
                <a:schemeClr val="accent1"/>
              </a:buClr>
              <a:buSzPct val="75000"/>
              <a:buFont typeface="Wingdings" panose="05000000000000000000" pitchFamily="2" charset="2"/>
              <a:buNone/>
            </a:pPr>
            <a:r>
              <a:rPr lang="en-US" altLang="en-US" sz="2000">
                <a:solidFill>
                  <a:srgbClr val="595959"/>
                </a:solidFill>
              </a:rPr>
              <a:t>C.) Response C</a:t>
            </a:r>
          </a:p>
        </p:txBody>
      </p:sp>
      <p:sp>
        <p:nvSpPr>
          <p:cNvPr id="2054" name="DShape"/>
          <p:cNvSpPr>
            <a:spLocks noChangeArrowheads="1"/>
          </p:cNvSpPr>
          <p:nvPr userDrawn="1"/>
        </p:nvSpPr>
        <p:spPr bwMode="auto">
          <a:xfrm>
            <a:off x="127000" y="52832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ts val="2000"/>
              </a:spcBef>
              <a:buClr>
                <a:schemeClr val="accent1"/>
              </a:buClr>
              <a:buSzPct val="75000"/>
              <a:buFont typeface="Wingdings" panose="05000000000000000000" pitchFamily="2" charset="2"/>
              <a:buNone/>
            </a:pPr>
            <a:r>
              <a:rPr lang="en-US" altLang="en-US" sz="2000">
                <a:solidFill>
                  <a:srgbClr val="595959"/>
                </a:solidFill>
              </a:rPr>
              <a:t>D.) Response D</a:t>
            </a:r>
          </a:p>
        </p:txBody>
      </p:sp>
      <p:sp>
        <p:nvSpPr>
          <p:cNvPr id="2055" name="EShape"/>
          <p:cNvSpPr>
            <a:spLocks noChangeArrowheads="1"/>
          </p:cNvSpPr>
          <p:nvPr userDrawn="1"/>
        </p:nvSpPr>
        <p:spPr bwMode="auto">
          <a:xfrm>
            <a:off x="127000" y="60071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ts val="2000"/>
              </a:spcBef>
              <a:buClr>
                <a:schemeClr val="accent1"/>
              </a:buClr>
              <a:buSzPct val="75000"/>
              <a:buFont typeface="Wingdings" panose="05000000000000000000" pitchFamily="2" charset="2"/>
              <a:buNone/>
            </a:pPr>
            <a:r>
              <a:rPr lang="en-US" altLang="en-US" sz="2000">
                <a:solidFill>
                  <a:srgbClr val="595959"/>
                </a:solidFill>
              </a:rPr>
              <a:t>E.) Response E</a:t>
            </a:r>
          </a:p>
        </p:txBody>
      </p:sp>
      <p:sp>
        <p:nvSpPr>
          <p:cNvPr id="11" name="Percent"/>
          <p:cNvSpPr/>
          <p:nvPr userDrawn="1"/>
        </p:nvSpPr>
        <p:spPr>
          <a:xfrm>
            <a:off x="6350000" y="254000"/>
            <a:ext cx="2540000" cy="5080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rgbClr val="000000"/>
                </a:solidFill>
              </a:rPr>
              <a:t>Percent Complete 100%</a:t>
            </a:r>
          </a:p>
        </p:txBody>
      </p:sp>
      <p:sp>
        <p:nvSpPr>
          <p:cNvPr id="12" name="Timer"/>
          <p:cNvSpPr/>
          <p:nvPr userDrawn="1"/>
        </p:nvSpPr>
        <p:spPr>
          <a:xfrm>
            <a:off x="254000" y="254000"/>
            <a:ext cx="2540000" cy="5080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rgbClr val="000000"/>
                </a:solidFill>
              </a:rPr>
              <a:t>00:30</a:t>
            </a:r>
          </a:p>
        </p:txBody>
      </p:sp>
    </p:spTree>
  </p:cSld>
  <p:clrMap bg1="lt1" tx1="dk1" bg2="lt2" tx2="dk2" accent1="accent1" accent2="accent2" accent3="accent3" accent4="accent4" accent5="accent5" accent6="accent6" hlink="hlink" folHlink="folHlink"/>
  <p:sldLayoutIdLst>
    <p:sldLayoutId id="2147484561" r:id="rId1"/>
    <p:sldLayoutId id="2147484562" r:id="rId2"/>
    <p:sldLayoutId id="2147484563" r:id="rId3"/>
    <p:sldLayoutId id="2147484564" r:id="rId4"/>
    <p:sldLayoutId id="2147484565" r:id="rId5"/>
    <p:sldLayoutId id="2147484566" r:id="rId6"/>
    <p:sldLayoutId id="2147484567" r:id="rId7"/>
    <p:sldLayoutId id="2147484568" r:id="rId8"/>
    <p:sldLayoutId id="2147484569" r:id="rId9"/>
    <p:sldLayoutId id="2147484570" r:id="rId10"/>
    <p:sldLayoutId id="2147484571" r:id="rId11"/>
    <p:sldLayoutId id="2147484572" r:id="rId12"/>
    <p:sldLayoutId id="2147484573" r:id="rId13"/>
    <p:sldLayoutId id="2147484574" r:id="rId14"/>
    <p:sldLayoutId id="2147484575" r:id="rId15"/>
    <p:sldLayoutId id="2147484576" r:id="rId16"/>
    <p:sldLayoutId id="2147484577" r:id="rId17"/>
    <p:sldLayoutId id="2147484578" r:id="rId18"/>
    <p:sldLayoutId id="2147484579" r:id="rId19"/>
  </p:sldLayoutIdLst>
  <p:txStyles>
    <p:title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p:titleStyle>
    <p:bodyStyle>
      <a:lvl1pPr marL="228600" indent="-228600" algn="l" rtl="0" eaLnBrk="0" fontAlgn="base" hangingPunct="0">
        <a:spcBef>
          <a:spcPts val="2000"/>
        </a:spcBef>
        <a:spcAft>
          <a:spcPct val="0"/>
        </a:spcAft>
        <a:buClr>
          <a:schemeClr val="accent1"/>
        </a:buClr>
        <a:buSzPct val="75000"/>
        <a:buFont typeface="Wingdings" panose="05000000000000000000" pitchFamily="2" charset="2"/>
        <a:buChar char="n"/>
        <a:defRPr sz="2000" kern="1200">
          <a:solidFill>
            <a:srgbClr val="595959"/>
          </a:solidFill>
          <a:latin typeface="+mn-lt"/>
          <a:ea typeface="ＭＳ Ｐゴシック" charset="-128"/>
          <a:cs typeface="ＭＳ Ｐゴシック" charset="-128"/>
        </a:defRPr>
      </a:lvl1pPr>
      <a:lvl2pPr marL="457200" indent="-228600" algn="l" rtl="0" eaLnBrk="0" fontAlgn="base" hangingPunct="0">
        <a:spcBef>
          <a:spcPts val="600"/>
        </a:spcBef>
        <a:spcAft>
          <a:spcPct val="0"/>
        </a:spcAft>
        <a:buClr>
          <a:srgbClr val="C7EEEC"/>
        </a:buClr>
        <a:buSzPct val="75000"/>
        <a:buFont typeface="Wingdings" panose="05000000000000000000" pitchFamily="2" charset="2"/>
        <a:buChar char="n"/>
        <a:defRPr kern="1200">
          <a:solidFill>
            <a:srgbClr val="595959"/>
          </a:solidFill>
          <a:latin typeface="+mn-lt"/>
          <a:ea typeface="ＭＳ Ｐゴシック" charset="-128"/>
          <a:cs typeface="+mn-cs"/>
        </a:defRPr>
      </a:lvl2pPr>
      <a:lvl3pPr marL="6858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ＭＳ Ｐゴシック" charset="-128"/>
          <a:cs typeface="+mn-cs"/>
        </a:defRPr>
      </a:lvl3pPr>
      <a:lvl4pPr marL="914400" indent="-228600" algn="l" rtl="0" eaLnBrk="0" fontAlgn="base" hangingPunct="0">
        <a:spcBef>
          <a:spcPts val="600"/>
        </a:spcBef>
        <a:spcAft>
          <a:spcPct val="0"/>
        </a:spcAft>
        <a:buClr>
          <a:srgbClr val="C7EEEC"/>
        </a:buClr>
        <a:buSzPct val="75000"/>
        <a:buFont typeface="Wingdings" panose="05000000000000000000" pitchFamily="2" charset="2"/>
        <a:buChar char="n"/>
        <a:defRPr kern="1200">
          <a:solidFill>
            <a:srgbClr val="595959"/>
          </a:solidFill>
          <a:latin typeface="+mn-lt"/>
          <a:ea typeface="ＭＳ Ｐゴシック" charset="-128"/>
          <a:cs typeface="+mn-cs"/>
        </a:defRPr>
      </a:lvl4pPr>
      <a:lvl5pPr marL="11430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GraphShape" hidden="1"/>
          <p:cNvSpPr/>
          <p:nvPr userDrawn="1"/>
        </p:nvSpPr>
        <p:spPr>
          <a:xfrm>
            <a:off x="127000" y="254000"/>
            <a:ext cx="1270000" cy="12700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a:t>iRespond Graph</a:t>
            </a:r>
          </a:p>
        </p:txBody>
      </p:sp>
      <p:grpSp>
        <p:nvGrpSpPr>
          <p:cNvPr id="3077" name="CorrectBarGroup"/>
          <p:cNvGrpSpPr>
            <a:grpSpLocks/>
          </p:cNvGrpSpPr>
          <p:nvPr userDrawn="1"/>
        </p:nvGrpSpPr>
        <p:grpSpPr bwMode="auto">
          <a:xfrm>
            <a:off x="1270000" y="3175000"/>
            <a:ext cx="2667000" cy="2540000"/>
            <a:chOff x="1270000" y="3175000"/>
            <a:chExt cx="2667000" cy="2540000"/>
          </a:xfrm>
        </p:grpSpPr>
        <p:sp>
          <p:nvSpPr>
            <p:cNvPr id="7" name="CorrectBar0"/>
            <p:cNvSpPr/>
            <p:nvPr userDrawn="1"/>
          </p:nvSpPr>
          <p:spPr>
            <a:xfrm>
              <a:off x="1270000" y="3175000"/>
              <a:ext cx="1079500" cy="2540000"/>
            </a:xfrm>
            <a:prstGeom prst="rect">
              <a:avLst/>
            </a:prstGeom>
            <a:gradFill flip="none" rotWithShape="1">
              <a:gsLst>
                <a:gs pos="0">
                  <a:srgbClr val="22FF22"/>
                </a:gs>
                <a:gs pos="100000">
                  <a:schemeClr val="accent1">
                    <a:tint val="70000"/>
                    <a:shade val="100000"/>
                    <a:satMod val="200000"/>
                    <a:lumMod val="10000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CorrectBar1"/>
            <p:cNvSpPr/>
            <p:nvPr userDrawn="1"/>
          </p:nvSpPr>
          <p:spPr>
            <a:xfrm>
              <a:off x="2857500" y="4445000"/>
              <a:ext cx="1079500" cy="1270000"/>
            </a:xfrm>
            <a:prstGeom prst="rect">
              <a:avLst/>
            </a:prstGeom>
            <a:gradFill flip="none" rotWithShape="1">
              <a:gsLst>
                <a:gs pos="0">
                  <a:srgbClr val="22FF22"/>
                </a:gs>
                <a:gs pos="100000">
                  <a:schemeClr val="accent1">
                    <a:tint val="70000"/>
                    <a:shade val="100000"/>
                    <a:satMod val="200000"/>
                    <a:lumMod val="10000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grpSp>
        <p:nvGrpSpPr>
          <p:cNvPr id="3078" name="PercentLabelGroup"/>
          <p:cNvGrpSpPr>
            <a:grpSpLocks/>
          </p:cNvGrpSpPr>
          <p:nvPr userDrawn="1"/>
        </p:nvGrpSpPr>
        <p:grpSpPr bwMode="auto">
          <a:xfrm>
            <a:off x="1270000" y="1270000"/>
            <a:ext cx="7429500" cy="317500"/>
            <a:chOff x="1270000" y="1270000"/>
            <a:chExt cx="7429500" cy="317500"/>
          </a:xfrm>
        </p:grpSpPr>
        <p:sp>
          <p:nvSpPr>
            <p:cNvPr id="3" name="PercentLabel0"/>
            <p:cNvSpPr/>
            <p:nvPr userDrawn="1"/>
          </p:nvSpPr>
          <p:spPr>
            <a:xfrm>
              <a:off x="1270000" y="1270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67%</a:t>
              </a:r>
            </a:p>
          </p:txBody>
        </p:sp>
        <p:sp>
          <p:nvSpPr>
            <p:cNvPr id="9" name="PercentLabel1"/>
            <p:cNvSpPr/>
            <p:nvPr userDrawn="1"/>
          </p:nvSpPr>
          <p:spPr>
            <a:xfrm>
              <a:off x="2857500" y="1270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33%</a:t>
              </a:r>
            </a:p>
          </p:txBody>
        </p:sp>
        <p:sp>
          <p:nvSpPr>
            <p:cNvPr id="12" name="PercentLabel2"/>
            <p:cNvSpPr/>
            <p:nvPr userDrawn="1"/>
          </p:nvSpPr>
          <p:spPr>
            <a:xfrm>
              <a:off x="4445000" y="1270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100%</a:t>
              </a:r>
            </a:p>
          </p:txBody>
        </p:sp>
        <p:sp>
          <p:nvSpPr>
            <p:cNvPr id="15" name="PercentLabel3"/>
            <p:cNvSpPr/>
            <p:nvPr userDrawn="1"/>
          </p:nvSpPr>
          <p:spPr>
            <a:xfrm>
              <a:off x="6032500" y="1270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100%</a:t>
              </a:r>
            </a:p>
          </p:txBody>
        </p:sp>
        <p:sp>
          <p:nvSpPr>
            <p:cNvPr id="18" name="PercentLabel4"/>
            <p:cNvSpPr/>
            <p:nvPr userDrawn="1"/>
          </p:nvSpPr>
          <p:spPr>
            <a:xfrm>
              <a:off x="7620000" y="1270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67%</a:t>
              </a:r>
            </a:p>
          </p:txBody>
        </p:sp>
      </p:grpSp>
      <p:grpSp>
        <p:nvGrpSpPr>
          <p:cNvPr id="3079" name="IncorrectBarGroup"/>
          <p:cNvGrpSpPr>
            <a:grpSpLocks/>
          </p:cNvGrpSpPr>
          <p:nvPr userDrawn="1"/>
        </p:nvGrpSpPr>
        <p:grpSpPr bwMode="auto">
          <a:xfrm>
            <a:off x="4445000" y="1905000"/>
            <a:ext cx="4254500" cy="3810000"/>
            <a:chOff x="4445000" y="1905000"/>
            <a:chExt cx="4254500" cy="3810000"/>
          </a:xfrm>
        </p:grpSpPr>
        <p:sp>
          <p:nvSpPr>
            <p:cNvPr id="13" name="IncorrectBar2"/>
            <p:cNvSpPr/>
            <p:nvPr userDrawn="1"/>
          </p:nvSpPr>
          <p:spPr>
            <a:xfrm>
              <a:off x="4445000" y="1905000"/>
              <a:ext cx="1079500" cy="3810000"/>
            </a:xfrm>
            <a:prstGeom prst="rect">
              <a:avLst/>
            </a:prstGeom>
            <a:gradFill flip="none" rotWithShape="1">
              <a:gsLst>
                <a:gs pos="0">
                  <a:srgbClr val="FF2222"/>
                </a:gs>
                <a:gs pos="100000">
                  <a:schemeClr val="accent1">
                    <a:tint val="70000"/>
                    <a:shade val="100000"/>
                    <a:satMod val="200000"/>
                    <a:lumMod val="10000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6" name="IncorrectBar3"/>
            <p:cNvSpPr/>
            <p:nvPr userDrawn="1"/>
          </p:nvSpPr>
          <p:spPr>
            <a:xfrm>
              <a:off x="6032500" y="1905000"/>
              <a:ext cx="1079500" cy="3810000"/>
            </a:xfrm>
            <a:prstGeom prst="rect">
              <a:avLst/>
            </a:prstGeom>
            <a:gradFill flip="none" rotWithShape="1">
              <a:gsLst>
                <a:gs pos="0">
                  <a:srgbClr val="FF2222"/>
                </a:gs>
                <a:gs pos="100000">
                  <a:schemeClr val="accent1">
                    <a:tint val="70000"/>
                    <a:shade val="100000"/>
                    <a:satMod val="200000"/>
                    <a:lumMod val="10000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9" name="IncorrectBar4"/>
            <p:cNvSpPr/>
            <p:nvPr userDrawn="1"/>
          </p:nvSpPr>
          <p:spPr>
            <a:xfrm>
              <a:off x="7620000" y="3175000"/>
              <a:ext cx="1079500" cy="2540000"/>
            </a:xfrm>
            <a:prstGeom prst="rect">
              <a:avLst/>
            </a:prstGeom>
            <a:gradFill flip="none" rotWithShape="1">
              <a:gsLst>
                <a:gs pos="0">
                  <a:srgbClr val="FF2222"/>
                </a:gs>
                <a:gs pos="100000">
                  <a:schemeClr val="accent1">
                    <a:tint val="70000"/>
                    <a:shade val="100000"/>
                    <a:satMod val="200000"/>
                    <a:lumMod val="10000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grpSp>
        <p:nvGrpSpPr>
          <p:cNvPr id="3080" name="XLabelGroup"/>
          <p:cNvGrpSpPr>
            <a:grpSpLocks/>
          </p:cNvGrpSpPr>
          <p:nvPr userDrawn="1"/>
        </p:nvGrpSpPr>
        <p:grpSpPr bwMode="auto">
          <a:xfrm>
            <a:off x="1270000" y="5842000"/>
            <a:ext cx="7429500" cy="317500"/>
            <a:chOff x="1270000" y="5842000"/>
            <a:chExt cx="7429500" cy="317500"/>
          </a:xfrm>
        </p:grpSpPr>
        <p:sp>
          <p:nvSpPr>
            <p:cNvPr id="8" name="XValueLabel0"/>
            <p:cNvSpPr/>
            <p:nvPr userDrawn="1"/>
          </p:nvSpPr>
          <p:spPr>
            <a:xfrm>
              <a:off x="1270000" y="5842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A*</a:t>
              </a:r>
            </a:p>
          </p:txBody>
        </p:sp>
        <p:sp>
          <p:nvSpPr>
            <p:cNvPr id="11" name="XValueLabel1"/>
            <p:cNvSpPr/>
            <p:nvPr userDrawn="1"/>
          </p:nvSpPr>
          <p:spPr>
            <a:xfrm>
              <a:off x="2857500" y="5842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B*</a:t>
              </a:r>
            </a:p>
          </p:txBody>
        </p:sp>
        <p:sp>
          <p:nvSpPr>
            <p:cNvPr id="14" name="XValueLabel2"/>
            <p:cNvSpPr/>
            <p:nvPr userDrawn="1"/>
          </p:nvSpPr>
          <p:spPr>
            <a:xfrm>
              <a:off x="4445000" y="5842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C</a:t>
              </a:r>
            </a:p>
          </p:txBody>
        </p:sp>
        <p:sp>
          <p:nvSpPr>
            <p:cNvPr id="17" name="XValueLabel3"/>
            <p:cNvSpPr/>
            <p:nvPr userDrawn="1"/>
          </p:nvSpPr>
          <p:spPr>
            <a:xfrm>
              <a:off x="6032500" y="5842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D</a:t>
              </a:r>
            </a:p>
          </p:txBody>
        </p:sp>
        <p:sp>
          <p:nvSpPr>
            <p:cNvPr id="20" name="XValueLabel4"/>
            <p:cNvSpPr/>
            <p:nvPr userDrawn="1"/>
          </p:nvSpPr>
          <p:spPr>
            <a:xfrm>
              <a:off x="7620000" y="5842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E</a:t>
              </a:r>
            </a:p>
          </p:txBody>
        </p:sp>
      </p:grpSp>
      <p:grpSp>
        <p:nvGrpSpPr>
          <p:cNvPr id="3081" name="AxisLineGroup"/>
          <p:cNvGrpSpPr>
            <a:grpSpLocks/>
          </p:cNvGrpSpPr>
          <p:nvPr userDrawn="1"/>
        </p:nvGrpSpPr>
        <p:grpSpPr bwMode="auto">
          <a:xfrm>
            <a:off x="889000" y="1587500"/>
            <a:ext cx="8001000" cy="4127500"/>
            <a:chOff x="889000" y="1587500"/>
            <a:chExt cx="8001000" cy="4127500"/>
          </a:xfrm>
        </p:grpSpPr>
        <p:cxnSp>
          <p:nvCxnSpPr>
            <p:cNvPr id="21" name="XAxisLine"/>
            <p:cNvCxnSpPr/>
            <p:nvPr userDrawn="1"/>
          </p:nvCxnSpPr>
          <p:spPr>
            <a:xfrm>
              <a:off x="889000" y="5715000"/>
              <a:ext cx="8001000" cy="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2" name="YAxisLine"/>
            <p:cNvCxnSpPr/>
            <p:nvPr userDrawn="1"/>
          </p:nvCxnSpPr>
          <p:spPr>
            <a:xfrm>
              <a:off x="1016000" y="1587500"/>
              <a:ext cx="0" cy="412750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3" name="YAxisTick0"/>
            <p:cNvCxnSpPr/>
            <p:nvPr userDrawn="1"/>
          </p:nvCxnSpPr>
          <p:spPr>
            <a:xfrm>
              <a:off x="889000" y="5715000"/>
              <a:ext cx="254000" cy="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5" name="YAxisTick1"/>
            <p:cNvCxnSpPr/>
            <p:nvPr userDrawn="1"/>
          </p:nvCxnSpPr>
          <p:spPr>
            <a:xfrm>
              <a:off x="889000" y="4445000"/>
              <a:ext cx="254000" cy="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7" name="YAxisTick2"/>
            <p:cNvCxnSpPr/>
            <p:nvPr userDrawn="1"/>
          </p:nvCxnSpPr>
          <p:spPr>
            <a:xfrm>
              <a:off x="889000" y="3175000"/>
              <a:ext cx="254000" cy="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9" name="YAxisTick3"/>
            <p:cNvCxnSpPr/>
            <p:nvPr userDrawn="1"/>
          </p:nvCxnSpPr>
          <p:spPr>
            <a:xfrm>
              <a:off x="889000" y="1905000"/>
              <a:ext cx="254000" cy="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3082" name="YLabelGroup"/>
          <p:cNvGrpSpPr>
            <a:grpSpLocks/>
          </p:cNvGrpSpPr>
          <p:nvPr userDrawn="1"/>
        </p:nvGrpSpPr>
        <p:grpSpPr bwMode="auto">
          <a:xfrm>
            <a:off x="254000" y="1841500"/>
            <a:ext cx="762000" cy="3937000"/>
            <a:chOff x="254000" y="1841500"/>
            <a:chExt cx="762000" cy="3937000"/>
          </a:xfrm>
        </p:grpSpPr>
        <p:sp>
          <p:nvSpPr>
            <p:cNvPr id="24" name="YValueLabel0"/>
            <p:cNvSpPr/>
            <p:nvPr userDrawn="1"/>
          </p:nvSpPr>
          <p:spPr>
            <a:xfrm>
              <a:off x="254000" y="5651500"/>
              <a:ext cx="762000" cy="1270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a:solidFill>
                    <a:srgbClr val="000000"/>
                  </a:solidFill>
                </a:rPr>
                <a:t>0</a:t>
              </a:r>
            </a:p>
          </p:txBody>
        </p:sp>
        <p:sp>
          <p:nvSpPr>
            <p:cNvPr id="26" name="YValueLabel1"/>
            <p:cNvSpPr/>
            <p:nvPr userDrawn="1"/>
          </p:nvSpPr>
          <p:spPr>
            <a:xfrm>
              <a:off x="254000" y="4381500"/>
              <a:ext cx="762000" cy="1270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a:solidFill>
                    <a:srgbClr val="000000"/>
                  </a:solidFill>
                </a:rPr>
                <a:t>1</a:t>
              </a:r>
            </a:p>
          </p:txBody>
        </p:sp>
        <p:sp>
          <p:nvSpPr>
            <p:cNvPr id="28" name="YValueLabel2"/>
            <p:cNvSpPr/>
            <p:nvPr userDrawn="1"/>
          </p:nvSpPr>
          <p:spPr>
            <a:xfrm>
              <a:off x="254000" y="3111500"/>
              <a:ext cx="762000" cy="1270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a:solidFill>
                    <a:srgbClr val="000000"/>
                  </a:solidFill>
                </a:rPr>
                <a:t>2</a:t>
              </a:r>
            </a:p>
          </p:txBody>
        </p:sp>
        <p:sp>
          <p:nvSpPr>
            <p:cNvPr id="30" name="YValueLabel3"/>
            <p:cNvSpPr/>
            <p:nvPr userDrawn="1"/>
          </p:nvSpPr>
          <p:spPr>
            <a:xfrm>
              <a:off x="254000" y="1841500"/>
              <a:ext cx="762000" cy="1270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a:solidFill>
                    <a:srgbClr val="000000"/>
                  </a:solidFill>
                </a:rPr>
                <a:t>3</a:t>
              </a:r>
            </a:p>
          </p:txBody>
        </p:sp>
      </p:grpSp>
    </p:spTree>
  </p:cSld>
  <p:clrMap bg1="lt1" tx1="dk1" bg2="lt2" tx2="dk2" accent1="accent1" accent2="accent2" accent3="accent3" accent4="accent4" accent5="accent5" accent6="accent6" hlink="hlink" folHlink="folHlink"/>
  <p:sldLayoutIdLst>
    <p:sldLayoutId id="2147484580" r:id="rId1"/>
    <p:sldLayoutId id="2147484581" r:id="rId2"/>
    <p:sldLayoutId id="2147484582" r:id="rId3"/>
    <p:sldLayoutId id="2147484583" r:id="rId4"/>
    <p:sldLayoutId id="2147484584" r:id="rId5"/>
    <p:sldLayoutId id="2147484585" r:id="rId6"/>
    <p:sldLayoutId id="2147484586" r:id="rId7"/>
    <p:sldLayoutId id="2147484587" r:id="rId8"/>
    <p:sldLayoutId id="2147484588" r:id="rId9"/>
    <p:sldLayoutId id="2147484589" r:id="rId10"/>
    <p:sldLayoutId id="2147484590" r:id="rId11"/>
    <p:sldLayoutId id="2147484591" r:id="rId12"/>
    <p:sldLayoutId id="2147484592" r:id="rId13"/>
    <p:sldLayoutId id="2147484593" r:id="rId14"/>
    <p:sldLayoutId id="2147484594" r:id="rId15"/>
    <p:sldLayoutId id="2147484595" r:id="rId16"/>
    <p:sldLayoutId id="2147484596" r:id="rId17"/>
    <p:sldLayoutId id="2147484597" r:id="rId18"/>
    <p:sldLayoutId id="2147484598" r:id="rId19"/>
  </p:sldLayoutIdLst>
  <p:txStyles>
    <p:title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p:titleStyle>
    <p:bodyStyle>
      <a:lvl1pPr marL="228600" indent="-228600" algn="l" rtl="0" eaLnBrk="0" fontAlgn="base" hangingPunct="0">
        <a:spcBef>
          <a:spcPts val="2000"/>
        </a:spcBef>
        <a:spcAft>
          <a:spcPct val="0"/>
        </a:spcAft>
        <a:buClr>
          <a:schemeClr val="accent1"/>
        </a:buClr>
        <a:buSzPct val="75000"/>
        <a:buFont typeface="Wingdings" panose="05000000000000000000" pitchFamily="2" charset="2"/>
        <a:buChar char="n"/>
        <a:defRPr sz="2000" kern="1200">
          <a:solidFill>
            <a:srgbClr val="595959"/>
          </a:solidFill>
          <a:latin typeface="+mn-lt"/>
          <a:ea typeface="ＭＳ Ｐゴシック" charset="-128"/>
          <a:cs typeface="ＭＳ Ｐゴシック" charset="-128"/>
        </a:defRPr>
      </a:lvl1pPr>
      <a:lvl2pPr marL="457200" indent="-228600" algn="l" rtl="0" eaLnBrk="0" fontAlgn="base" hangingPunct="0">
        <a:spcBef>
          <a:spcPts val="600"/>
        </a:spcBef>
        <a:spcAft>
          <a:spcPct val="0"/>
        </a:spcAft>
        <a:buClr>
          <a:srgbClr val="C7EEEC"/>
        </a:buClr>
        <a:buSzPct val="75000"/>
        <a:buFont typeface="Wingdings" panose="05000000000000000000" pitchFamily="2" charset="2"/>
        <a:buChar char="n"/>
        <a:defRPr kern="1200">
          <a:solidFill>
            <a:srgbClr val="595959"/>
          </a:solidFill>
          <a:latin typeface="+mn-lt"/>
          <a:ea typeface="ＭＳ Ｐゴシック" charset="-128"/>
          <a:cs typeface="+mn-cs"/>
        </a:defRPr>
      </a:lvl2pPr>
      <a:lvl3pPr marL="6858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ＭＳ Ｐゴシック" charset="-128"/>
          <a:cs typeface="+mn-cs"/>
        </a:defRPr>
      </a:lvl3pPr>
      <a:lvl4pPr marL="914400" indent="-228600" algn="l" rtl="0" eaLnBrk="0" fontAlgn="base" hangingPunct="0">
        <a:spcBef>
          <a:spcPts val="600"/>
        </a:spcBef>
        <a:spcAft>
          <a:spcPct val="0"/>
        </a:spcAft>
        <a:buClr>
          <a:srgbClr val="C7EEEC"/>
        </a:buClr>
        <a:buSzPct val="75000"/>
        <a:buFont typeface="Wingdings" panose="05000000000000000000" pitchFamily="2" charset="2"/>
        <a:buChar char="n"/>
        <a:defRPr kern="1200">
          <a:solidFill>
            <a:srgbClr val="595959"/>
          </a:solidFill>
          <a:latin typeface="+mn-lt"/>
          <a:ea typeface="ＭＳ Ｐゴシック" charset="-128"/>
          <a:cs typeface="+mn-cs"/>
        </a:defRPr>
      </a:lvl4pPr>
      <a:lvl5pPr marL="11430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0.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Vertical Title 1"/>
          <p:cNvSpPr>
            <a:spLocks noGrp="1"/>
          </p:cNvSpPr>
          <p:nvPr>
            <p:ph type="title" orient="vert"/>
          </p:nvPr>
        </p:nvSpPr>
        <p:spPr>
          <a:xfrm>
            <a:off x="7996238" y="954088"/>
            <a:ext cx="681037" cy="5172075"/>
          </a:xfrm>
        </p:spPr>
        <p:txBody>
          <a:bodyPr/>
          <a:lstStyle/>
          <a:p>
            <a:pPr eaLnBrk="1" hangingPunct="1"/>
            <a:r>
              <a:rPr lang="en-US" altLang="en-US" sz="2200">
                <a:solidFill>
                  <a:srgbClr val="E81F30"/>
                </a:solidFill>
                <a:ea typeface="ＭＳ Ｐゴシック" panose="020B0600070205080204" pitchFamily="34" charset="-128"/>
              </a:rPr>
              <a:t>Normal Distributions</a:t>
            </a:r>
          </a:p>
        </p:txBody>
      </p:sp>
      <p:sp>
        <p:nvSpPr>
          <p:cNvPr id="24579" name="Vertical Text Placeholder 2"/>
          <p:cNvSpPr>
            <a:spLocks noGrp="1"/>
          </p:cNvSpPr>
          <p:nvPr>
            <p:ph type="body" orient="vert" idx="1"/>
          </p:nvPr>
        </p:nvSpPr>
        <p:spPr>
          <a:xfrm rot="16200000">
            <a:off x="2928145" y="-1947069"/>
            <a:ext cx="2760662" cy="7375525"/>
          </a:xfrm>
        </p:spPr>
        <p:txBody>
          <a:bodyPr/>
          <a:lstStyle/>
          <a:p>
            <a:pPr marL="0" indent="0" eaLnBrk="1" hangingPunct="1">
              <a:buFont typeface="Wingdings" pitchFamily="-111" charset="2"/>
              <a:buNone/>
              <a:defRPr/>
            </a:pPr>
            <a:r>
              <a:rPr lang="en-US" altLang="en-US" sz="3600" b="1" u="sng" dirty="0">
                <a:solidFill>
                  <a:srgbClr val="000000"/>
                </a:solidFill>
                <a:ea typeface="ＭＳ Ｐゴシック" pitchFamily="-111" charset="-128"/>
              </a:rPr>
              <a:t>Warmup</a:t>
            </a:r>
          </a:p>
          <a:p>
            <a:pPr marL="0" indent="0" eaLnBrk="1" hangingPunct="1">
              <a:buFont typeface="Wingdings" pitchFamily="-111" charset="2"/>
              <a:buNone/>
              <a:defRPr/>
            </a:pPr>
            <a:endParaRPr lang="en-US" altLang="en-US" sz="3600" b="1" u="sng" dirty="0">
              <a:solidFill>
                <a:srgbClr val="000000"/>
              </a:solidFill>
              <a:ea typeface="ＭＳ Ｐゴシック" pitchFamily="-111" charset="-128"/>
            </a:endParaRPr>
          </a:p>
        </p:txBody>
      </p:sp>
      <p:pic>
        <p:nvPicPr>
          <p:cNvPr id="2" name="Picture 1"/>
          <p:cNvPicPr>
            <a:picLocks noChangeAspect="1"/>
          </p:cNvPicPr>
          <p:nvPr/>
        </p:nvPicPr>
        <p:blipFill>
          <a:blip r:embed="rId2"/>
          <a:stretch>
            <a:fillRect/>
          </a:stretch>
        </p:blipFill>
        <p:spPr>
          <a:xfrm>
            <a:off x="500473" y="1217690"/>
            <a:ext cx="7202019" cy="3806670"/>
          </a:xfrm>
          <a:prstGeom prst="rect">
            <a:avLst/>
          </a:prstGeom>
        </p:spPr>
      </p:pic>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pPr eaLnBrk="1" hangingPunct="1"/>
            <a:r>
              <a:rPr lang="en-US" altLang="en-US" sz="3000" b="1">
                <a:solidFill>
                  <a:srgbClr val="E81F30"/>
                </a:solidFill>
                <a:ea typeface="ＭＳ Ｐゴシック" panose="020B0600070205080204" pitchFamily="34" charset="-128"/>
              </a:rPr>
              <a:t>Section 2.2</a:t>
            </a:r>
            <a:br>
              <a:rPr lang="en-US" altLang="en-US" sz="3000" b="1">
                <a:solidFill>
                  <a:srgbClr val="E81F30"/>
                </a:solidFill>
                <a:ea typeface="ＭＳ Ｐゴシック" panose="020B0600070205080204" pitchFamily="34" charset="-128"/>
              </a:rPr>
            </a:br>
            <a:r>
              <a:rPr lang="en-US" altLang="en-US" sz="3000" b="1">
                <a:solidFill>
                  <a:srgbClr val="E81F30"/>
                </a:solidFill>
                <a:ea typeface="ＭＳ Ｐゴシック" panose="020B0600070205080204" pitchFamily="34" charset="-128"/>
              </a:rPr>
              <a:t>Normal Distributions</a:t>
            </a:r>
            <a:endParaRPr lang="en-US" altLang="en-US" sz="3000" b="1">
              <a:ea typeface="ＭＳ Ｐゴシック" panose="020B0600070205080204" pitchFamily="34" charset="-128"/>
            </a:endParaRPr>
          </a:p>
        </p:txBody>
      </p:sp>
      <p:sp>
        <p:nvSpPr>
          <p:cNvPr id="64515" name="Content Placeholder 2"/>
          <p:cNvSpPr>
            <a:spLocks noGrp="1"/>
          </p:cNvSpPr>
          <p:nvPr>
            <p:ph sz="half" idx="2"/>
          </p:nvPr>
        </p:nvSpPr>
        <p:spPr>
          <a:xfrm>
            <a:off x="496888" y="2447925"/>
            <a:ext cx="8402637" cy="3678238"/>
          </a:xfrm>
        </p:spPr>
        <p:txBody>
          <a:bodyPr/>
          <a:lstStyle/>
          <a:p>
            <a:pPr eaLnBrk="1" hangingPunct="1">
              <a:spcAft>
                <a:spcPts val="2400"/>
              </a:spcAft>
              <a:buFont typeface="Wingdings" panose="05000000000000000000" pitchFamily="2" charset="2"/>
              <a:buNone/>
            </a:pPr>
            <a:r>
              <a:rPr lang="en-US" altLang="en-US" sz="2000">
                <a:solidFill>
                  <a:srgbClr val="000000"/>
                </a:solidFill>
                <a:ea typeface="ＭＳ Ｐゴシック" panose="020B0600070205080204" pitchFamily="34" charset="-128"/>
              </a:rPr>
              <a:t>After this section, you should be able to…</a:t>
            </a:r>
          </a:p>
          <a:p>
            <a:pPr lvl="1" eaLnBrk="1" hangingPunct="1">
              <a:spcAft>
                <a:spcPts val="1200"/>
              </a:spcAft>
              <a:buClr>
                <a:srgbClr val="E81F30"/>
              </a:buClr>
              <a:buFont typeface="Wingdings" panose="05000000000000000000" pitchFamily="2" charset="2"/>
              <a:buChar char="ü"/>
            </a:pPr>
            <a:r>
              <a:rPr lang="en-US" altLang="en-US" sz="2000">
                <a:solidFill>
                  <a:srgbClr val="000000"/>
                </a:solidFill>
                <a:ea typeface="ＭＳ Ｐゴシック" panose="020B0600070205080204" pitchFamily="34" charset="-128"/>
              </a:rPr>
              <a:t>DESCRIBE and APPLY the 68-95-99.7 Rule</a:t>
            </a:r>
          </a:p>
          <a:p>
            <a:pPr lvl="1" eaLnBrk="1" hangingPunct="1">
              <a:spcAft>
                <a:spcPts val="1200"/>
              </a:spcAft>
              <a:buClr>
                <a:srgbClr val="E81F30"/>
              </a:buClr>
              <a:buFont typeface="Wingdings" panose="05000000000000000000" pitchFamily="2" charset="2"/>
              <a:buChar char="ü"/>
            </a:pPr>
            <a:r>
              <a:rPr lang="en-US" altLang="en-US" sz="2000">
                <a:solidFill>
                  <a:srgbClr val="000000"/>
                </a:solidFill>
                <a:ea typeface="ＭＳ Ｐゴシック" panose="020B0600070205080204" pitchFamily="34" charset="-128"/>
              </a:rPr>
              <a:t>DESCRIBE the standard Normal Distribution</a:t>
            </a:r>
          </a:p>
          <a:p>
            <a:pPr lvl="1" eaLnBrk="1" hangingPunct="1">
              <a:spcAft>
                <a:spcPts val="1200"/>
              </a:spcAft>
              <a:buClr>
                <a:srgbClr val="E81F30"/>
              </a:buClr>
              <a:buFont typeface="Wingdings" panose="05000000000000000000" pitchFamily="2" charset="2"/>
              <a:buChar char="ü"/>
            </a:pPr>
            <a:r>
              <a:rPr lang="en-US" altLang="en-US" sz="2000">
                <a:solidFill>
                  <a:srgbClr val="000000"/>
                </a:solidFill>
                <a:ea typeface="ＭＳ Ｐゴシック" panose="020B0600070205080204" pitchFamily="34" charset="-128"/>
              </a:rPr>
              <a:t>PERFORM Normal distribution calculations</a:t>
            </a:r>
          </a:p>
          <a:p>
            <a:pPr lvl="1" eaLnBrk="1" hangingPunct="1">
              <a:spcAft>
                <a:spcPts val="1200"/>
              </a:spcAft>
              <a:buClr>
                <a:srgbClr val="E81F30"/>
              </a:buClr>
              <a:buFont typeface="Wingdings" panose="05000000000000000000" pitchFamily="2" charset="2"/>
              <a:buChar char="ü"/>
            </a:pPr>
            <a:r>
              <a:rPr lang="en-US" altLang="en-US" sz="2000">
                <a:solidFill>
                  <a:srgbClr val="000000"/>
                </a:solidFill>
                <a:ea typeface="ＭＳ Ｐゴシック" panose="020B0600070205080204" pitchFamily="34" charset="-128"/>
              </a:rPr>
              <a:t>ASSESS Normality</a:t>
            </a:r>
          </a:p>
          <a:p>
            <a:pPr lvl="1" eaLnBrk="1" hangingPunct="1">
              <a:spcAft>
                <a:spcPts val="1200"/>
              </a:spcAft>
              <a:buClr>
                <a:srgbClr val="E81F30"/>
              </a:buClr>
              <a:buFont typeface="Wingdings" panose="05000000000000000000" pitchFamily="2" charset="2"/>
              <a:buNone/>
            </a:pPr>
            <a:endParaRPr lang="en-US" altLang="en-US" sz="2000">
              <a:solidFill>
                <a:srgbClr val="000000"/>
              </a:solidFill>
              <a:ea typeface="ＭＳ Ｐゴシック" panose="020B0600070205080204" pitchFamily="34" charset="-128"/>
            </a:endParaRPr>
          </a:p>
        </p:txBody>
      </p:sp>
      <p:sp>
        <p:nvSpPr>
          <p:cNvPr id="5" name="Text Placeholder 4"/>
          <p:cNvSpPr>
            <a:spLocks noGrp="1"/>
          </p:cNvSpPr>
          <p:nvPr>
            <p:ph type="body" idx="1"/>
          </p:nvPr>
        </p:nvSpPr>
        <p:spPr>
          <a:xfrm>
            <a:off x="496888" y="2070100"/>
            <a:ext cx="7683500" cy="323850"/>
          </a:xfrm>
        </p:spPr>
        <p:txBody>
          <a:bodyPr/>
          <a:lstStyle/>
          <a:p>
            <a:pPr algn="l" eaLnBrk="1" hangingPunct="1">
              <a:spcBef>
                <a:spcPct val="0"/>
              </a:spcBef>
              <a:buFont typeface="Wingdings" pitchFamily="-111" charset="2"/>
              <a:buNone/>
              <a:defRPr/>
            </a:pPr>
            <a:r>
              <a:rPr lang="en-US" altLang="en-US" b="1">
                <a:ea typeface="ＭＳ Ｐゴシック" pitchFamily="-111" charset="-128"/>
              </a:rPr>
              <a:t>Learning Objectives</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Vertical Title 1"/>
          <p:cNvSpPr>
            <a:spLocks noGrp="1"/>
          </p:cNvSpPr>
          <p:nvPr>
            <p:ph type="title" orient="vert"/>
          </p:nvPr>
        </p:nvSpPr>
        <p:spPr>
          <a:xfrm>
            <a:off x="7996238" y="954088"/>
            <a:ext cx="681037" cy="5661025"/>
          </a:xfrm>
        </p:spPr>
        <p:txBody>
          <a:bodyPr/>
          <a:lstStyle/>
          <a:p>
            <a:pPr eaLnBrk="1" hangingPunct="1"/>
            <a:r>
              <a:rPr lang="en-US" altLang="en-US" sz="2400">
                <a:solidFill>
                  <a:srgbClr val="E81F30"/>
                </a:solidFill>
                <a:ea typeface="ＭＳ Ｐゴシック" panose="020B0600070205080204" pitchFamily="34" charset="-128"/>
              </a:rPr>
              <a:t>Normal Distributions</a:t>
            </a:r>
          </a:p>
        </p:txBody>
      </p:sp>
      <p:sp>
        <p:nvSpPr>
          <p:cNvPr id="66563" name="Vertical Text Placeholder 2"/>
          <p:cNvSpPr>
            <a:spLocks noGrp="1"/>
          </p:cNvSpPr>
          <p:nvPr>
            <p:ph type="body" orient="vert" idx="1"/>
          </p:nvPr>
        </p:nvSpPr>
        <p:spPr>
          <a:xfrm rot="16200000">
            <a:off x="3218657" y="-2007394"/>
            <a:ext cx="2179638" cy="7375525"/>
          </a:xfrm>
        </p:spPr>
        <p:txBody>
          <a:bodyPr/>
          <a:lstStyle/>
          <a:p>
            <a:pPr eaLnBrk="1" hangingPunct="1"/>
            <a:r>
              <a:rPr lang="en-US" altLang="en-US" sz="2400" b="1" dirty="0">
                <a:solidFill>
                  <a:srgbClr val="000000"/>
                </a:solidFill>
                <a:ea typeface="ＭＳ Ｐゴシック" panose="020B0600070205080204" pitchFamily="34" charset="-128"/>
              </a:rPr>
              <a:t>Using Table A backwards</a:t>
            </a:r>
            <a:endParaRPr lang="en-US" altLang="en-US" sz="2400" dirty="0">
              <a:solidFill>
                <a:srgbClr val="000000"/>
              </a:solidFill>
              <a:ea typeface="ＭＳ Ｐゴシック" panose="020B0600070205080204" pitchFamily="34" charset="-128"/>
            </a:endParaRPr>
          </a:p>
          <a:p>
            <a:pPr eaLnBrk="1" hangingPunct="1"/>
            <a:endParaRPr lang="en-US" altLang="en-US" dirty="0">
              <a:solidFill>
                <a:srgbClr val="000000"/>
              </a:solidFill>
              <a:ea typeface="ＭＳ Ｐゴシック" panose="020B0600070205080204" pitchFamily="34" charset="-128"/>
            </a:endParaRPr>
          </a:p>
        </p:txBody>
      </p:sp>
      <p:sp>
        <p:nvSpPr>
          <p:cNvPr id="23" name="TextBox 22"/>
          <p:cNvSpPr txBox="1">
            <a:spLocks noChangeArrowheads="1"/>
          </p:cNvSpPr>
          <p:nvPr/>
        </p:nvSpPr>
        <p:spPr bwMode="auto">
          <a:xfrm>
            <a:off x="620713" y="1200150"/>
            <a:ext cx="7435850" cy="3334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itchFamily="-111" charset="2"/>
              <a:buChar char="n"/>
              <a:defRPr sz="2000">
                <a:solidFill>
                  <a:srgbClr val="595959"/>
                </a:solidFill>
                <a:latin typeface="Arial" charset="0"/>
                <a:ea typeface="ＭＳ Ｐゴシック" pitchFamily="-111" charset="-128"/>
              </a:defRPr>
            </a:lvl1pPr>
            <a:lvl2pPr marL="37931725" indent="-37474525"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2pPr>
            <a:lvl3pPr marL="6858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3pPr>
            <a:lvl4pPr marL="914400" indent="-228600"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4pPr>
            <a:lvl5pPr marL="11430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5pPr>
            <a:lvl6pPr marL="16002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6pPr>
            <a:lvl7pPr marL="20574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7pPr>
            <a:lvl8pPr marL="25146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8pPr>
            <a:lvl9pPr marL="29718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9pPr>
          </a:lstStyle>
          <a:p>
            <a:pPr>
              <a:buFont typeface="Wingdings" pitchFamily="-111" charset="2"/>
              <a:buNone/>
              <a:defRPr/>
            </a:pPr>
            <a:r>
              <a:rPr lang="en-US" sz="2400" b="1" dirty="0"/>
              <a:t>The height of adult females is N(64.5, 2.5). </a:t>
            </a:r>
          </a:p>
          <a:p>
            <a:pPr marL="457200" indent="-457200">
              <a:buFont typeface="Wingdings" pitchFamily="-111" charset="2"/>
              <a:buAutoNum type="alphaLcParenR"/>
              <a:defRPr/>
            </a:pPr>
            <a:r>
              <a:rPr lang="en-US" sz="2400" b="1" dirty="0"/>
              <a:t>How tall is a female to be in the shortest 40%?</a:t>
            </a:r>
          </a:p>
          <a:p>
            <a:pPr marL="457200" indent="-457200">
              <a:buFont typeface="Wingdings" pitchFamily="-111" charset="2"/>
              <a:buAutoNum type="alphaLcParenR"/>
              <a:defRPr/>
            </a:pPr>
            <a:endParaRPr lang="en-US" sz="2400" b="1" dirty="0"/>
          </a:p>
          <a:p>
            <a:pPr marL="457200" indent="-457200">
              <a:buFont typeface="Wingdings" pitchFamily="-111" charset="2"/>
              <a:buAutoNum type="alphaLcParenR"/>
              <a:defRPr/>
            </a:pPr>
            <a:endParaRPr lang="en-US" sz="2400" b="1" dirty="0"/>
          </a:p>
          <a:p>
            <a:pPr marL="457200" indent="-457200">
              <a:buFont typeface="Wingdings" pitchFamily="-111" charset="2"/>
              <a:buAutoNum type="alphaLcParenR"/>
              <a:defRPr/>
            </a:pPr>
            <a:r>
              <a:rPr lang="en-US" sz="2400" b="1" dirty="0"/>
              <a:t>What are the range of heights to be in the middle 80%?</a:t>
            </a:r>
            <a:endParaRPr lang="en-US" sz="1800" b="1" dirty="0"/>
          </a:p>
        </p:txBody>
      </p:sp>
    </p:spTree>
    <p:extLst>
      <p:ext uri="{BB962C8B-B14F-4D97-AF65-F5344CB8AC3E}">
        <p14:creationId xmlns:p14="http://schemas.microsoft.com/office/powerpoint/2010/main" val="255130101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Vertical Title 1"/>
          <p:cNvSpPr>
            <a:spLocks noGrp="1"/>
          </p:cNvSpPr>
          <p:nvPr>
            <p:ph type="title" orient="vert"/>
          </p:nvPr>
        </p:nvSpPr>
        <p:spPr>
          <a:xfrm>
            <a:off x="7996238" y="954088"/>
            <a:ext cx="681037" cy="5680075"/>
          </a:xfrm>
        </p:spPr>
        <p:txBody>
          <a:bodyPr/>
          <a:lstStyle/>
          <a:p>
            <a:pPr eaLnBrk="1" hangingPunct="1"/>
            <a:r>
              <a:rPr lang="en-US" altLang="en-US" sz="2400">
                <a:solidFill>
                  <a:srgbClr val="E81F30"/>
                </a:solidFill>
                <a:ea typeface="ＭＳ Ｐゴシック" panose="020B0600070205080204" pitchFamily="34" charset="-128"/>
              </a:rPr>
              <a:t>Normal Distributions</a:t>
            </a:r>
          </a:p>
        </p:txBody>
      </p:sp>
      <p:sp>
        <p:nvSpPr>
          <p:cNvPr id="67587" name="Vertical Text Placeholder 2"/>
          <p:cNvSpPr>
            <a:spLocks noGrp="1"/>
          </p:cNvSpPr>
          <p:nvPr>
            <p:ph type="body" orient="vert" idx="1"/>
          </p:nvPr>
        </p:nvSpPr>
        <p:spPr>
          <a:xfrm rot="16200000">
            <a:off x="2964657" y="-1753394"/>
            <a:ext cx="2687638" cy="7375525"/>
          </a:xfrm>
        </p:spPr>
        <p:txBody>
          <a:bodyPr/>
          <a:lstStyle/>
          <a:p>
            <a:pPr eaLnBrk="1" hangingPunct="1"/>
            <a:r>
              <a:rPr lang="en-US" altLang="en-US" sz="2400" b="1">
                <a:solidFill>
                  <a:srgbClr val="000000"/>
                </a:solidFill>
                <a:ea typeface="ＭＳ Ｐゴシック" panose="020B0600070205080204" pitchFamily="34" charset="-128"/>
              </a:rPr>
              <a:t>Assessing Normality</a:t>
            </a:r>
            <a:endParaRPr lang="en-US" altLang="en-US" sz="2400">
              <a:solidFill>
                <a:srgbClr val="000000"/>
              </a:solidFill>
              <a:ea typeface="ＭＳ Ｐゴシック" panose="020B0600070205080204" pitchFamily="34" charset="-128"/>
            </a:endParaRPr>
          </a:p>
          <a:p>
            <a:pPr eaLnBrk="1" hangingPunct="1"/>
            <a:r>
              <a:rPr lang="en-US" altLang="en-US">
                <a:solidFill>
                  <a:srgbClr val="000000"/>
                </a:solidFill>
                <a:ea typeface="ＭＳ Ｐゴシック" panose="020B0600070205080204" pitchFamily="34" charset="-128"/>
              </a:rPr>
              <a:t>The Normal distributions provide good models for some distributions of real data. Many statistical inference procedures are based on the assumption that the population is approximately Normally distributed.  Consequently, we need a strategy for assessing Normality.</a:t>
            </a:r>
          </a:p>
          <a:p>
            <a:pPr eaLnBrk="1" hangingPunct="1">
              <a:buFont typeface="Wingdings" panose="05000000000000000000" pitchFamily="2" charset="2"/>
              <a:buNone/>
            </a:pPr>
            <a:endParaRPr lang="en-US" altLang="en-US">
              <a:solidFill>
                <a:srgbClr val="000000"/>
              </a:solidFill>
              <a:ea typeface="ＭＳ Ｐゴシック" panose="020B0600070205080204" pitchFamily="34" charset="-128"/>
            </a:endParaRPr>
          </a:p>
        </p:txBody>
      </p:sp>
      <p:sp>
        <p:nvSpPr>
          <p:cNvPr id="7" name="TextBox 7"/>
          <p:cNvSpPr txBox="1">
            <a:spLocks noChangeArrowheads="1"/>
          </p:cNvSpPr>
          <p:nvPr/>
        </p:nvSpPr>
        <p:spPr bwMode="auto">
          <a:xfrm>
            <a:off x="796925" y="3278188"/>
            <a:ext cx="7199313" cy="2770187"/>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spAutoFit/>
          </a:bodyPr>
          <a:lstStyle>
            <a:lvl1pPr eaLnBrk="0" hangingPunct="0">
              <a:defRPr sz="2400">
                <a:solidFill>
                  <a:schemeClr val="tx1"/>
                </a:solidFill>
                <a:latin typeface="Arial" charset="0"/>
                <a:ea typeface="ＭＳ Ｐゴシック" pitchFamily="-111" charset="-128"/>
              </a:defRPr>
            </a:lvl1pPr>
            <a:lvl2pPr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spcAft>
                <a:spcPts val="600"/>
              </a:spcAft>
              <a:buFont typeface="Wingdings" pitchFamily="-111" charset="2"/>
              <a:buChar char="ü"/>
              <a:defRPr/>
            </a:pPr>
            <a:r>
              <a:rPr lang="en-US" altLang="en-US" sz="1800" b="1" i="1" dirty="0">
                <a:solidFill>
                  <a:srgbClr val="000000"/>
                </a:solidFill>
              </a:rPr>
              <a:t>Plot the data</a:t>
            </a:r>
            <a:r>
              <a:rPr lang="en-US" altLang="en-US" sz="1800" b="1" dirty="0">
                <a:solidFill>
                  <a:srgbClr val="000000"/>
                </a:solidFill>
              </a:rPr>
              <a:t>. </a:t>
            </a:r>
          </a:p>
          <a:p>
            <a:pPr lvl="1" eaLnBrk="1" hangingPunct="1">
              <a:spcAft>
                <a:spcPts val="2400"/>
              </a:spcAft>
              <a:buFont typeface="Arial" charset="0"/>
              <a:buChar char="•"/>
              <a:defRPr/>
            </a:pPr>
            <a:r>
              <a:rPr lang="en-US" altLang="en-US" sz="1800" dirty="0">
                <a:solidFill>
                  <a:srgbClr val="000000"/>
                </a:solidFill>
              </a:rPr>
              <a:t>Make a </a:t>
            </a:r>
            <a:r>
              <a:rPr lang="en-US" altLang="en-US" sz="1800" dirty="0" err="1">
                <a:solidFill>
                  <a:srgbClr val="000000"/>
                </a:solidFill>
              </a:rPr>
              <a:t>dotplot</a:t>
            </a:r>
            <a:r>
              <a:rPr lang="en-US" altLang="en-US" sz="1800" dirty="0">
                <a:solidFill>
                  <a:srgbClr val="000000"/>
                </a:solidFill>
              </a:rPr>
              <a:t>, </a:t>
            </a:r>
            <a:r>
              <a:rPr lang="en-US" altLang="en-US" sz="1800" dirty="0" err="1">
                <a:solidFill>
                  <a:srgbClr val="000000"/>
                </a:solidFill>
              </a:rPr>
              <a:t>stemplot</a:t>
            </a:r>
            <a:r>
              <a:rPr lang="en-US" altLang="en-US" sz="1800" dirty="0">
                <a:solidFill>
                  <a:srgbClr val="000000"/>
                </a:solidFill>
              </a:rPr>
              <a:t>, or histogram and see if the graph is approximately symmetric and bell-shaped.</a:t>
            </a:r>
          </a:p>
          <a:p>
            <a:pPr eaLnBrk="1" hangingPunct="1">
              <a:spcAft>
                <a:spcPts val="600"/>
              </a:spcAft>
              <a:buFont typeface="Wingdings" pitchFamily="-111" charset="2"/>
              <a:buChar char="ü"/>
              <a:defRPr/>
            </a:pPr>
            <a:r>
              <a:rPr lang="en-US" altLang="en-US" sz="1800" b="1" i="1" dirty="0">
                <a:solidFill>
                  <a:srgbClr val="000000"/>
                </a:solidFill>
              </a:rPr>
              <a:t>Check whether the data follow the 68-95-99.7 rule.</a:t>
            </a:r>
            <a:r>
              <a:rPr lang="en-US" altLang="en-US" sz="1800" b="1" dirty="0">
                <a:solidFill>
                  <a:srgbClr val="000000"/>
                </a:solidFill>
              </a:rPr>
              <a:t> </a:t>
            </a:r>
          </a:p>
          <a:p>
            <a:pPr lvl="1" eaLnBrk="1" hangingPunct="1">
              <a:spcAft>
                <a:spcPts val="3000"/>
              </a:spcAft>
              <a:buFont typeface="Arial" charset="0"/>
              <a:buChar char="•"/>
              <a:defRPr/>
            </a:pPr>
            <a:r>
              <a:rPr lang="en-US" altLang="en-US" sz="1800" dirty="0">
                <a:solidFill>
                  <a:srgbClr val="000000"/>
                </a:solidFill>
              </a:rPr>
              <a:t>Count how many observations fall within one, two, and three standard deviations of the mean and check to see if these </a:t>
            </a:r>
            <a:r>
              <a:rPr lang="en-US" altLang="en-US" sz="1800" dirty="0" err="1">
                <a:solidFill>
                  <a:srgbClr val="000000"/>
                </a:solidFill>
              </a:rPr>
              <a:t>percents</a:t>
            </a:r>
            <a:r>
              <a:rPr lang="en-US" altLang="en-US" sz="1800" dirty="0">
                <a:solidFill>
                  <a:srgbClr val="000000"/>
                </a:solidFill>
              </a:rPr>
              <a:t> are close to the 68%, 95%, and 99.7% targets for a Normal distribution.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1000"/>
                                        <p:tgtEl>
                                          <p:spTgt spid="7">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1000"/>
                                        <p:tgtEl>
                                          <p:spTgt spid="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1000"/>
                                        <p:tgtEl>
                                          <p:spTgt spid="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1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5"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Vertical Title 1"/>
          <p:cNvSpPr>
            <a:spLocks noGrp="1"/>
          </p:cNvSpPr>
          <p:nvPr>
            <p:ph type="title" orient="vert"/>
          </p:nvPr>
        </p:nvSpPr>
        <p:spPr>
          <a:xfrm>
            <a:off x="7996238" y="954088"/>
            <a:ext cx="681037" cy="5680075"/>
          </a:xfrm>
        </p:spPr>
        <p:txBody>
          <a:bodyPr/>
          <a:lstStyle/>
          <a:p>
            <a:pPr eaLnBrk="1" hangingPunct="1"/>
            <a:r>
              <a:rPr lang="en-US" altLang="en-US" sz="2400">
                <a:solidFill>
                  <a:srgbClr val="E81F30"/>
                </a:solidFill>
                <a:ea typeface="ＭＳ Ｐゴシック" panose="020B0600070205080204" pitchFamily="34" charset="-128"/>
              </a:rPr>
              <a:t>Normal Distributions</a:t>
            </a:r>
          </a:p>
        </p:txBody>
      </p:sp>
      <p:sp>
        <p:nvSpPr>
          <p:cNvPr id="68611" name="Vertical Text Placeholder 2"/>
          <p:cNvSpPr>
            <a:spLocks noGrp="1"/>
          </p:cNvSpPr>
          <p:nvPr>
            <p:ph type="body" orient="vert" idx="1"/>
          </p:nvPr>
        </p:nvSpPr>
        <p:spPr>
          <a:xfrm rot="16200000">
            <a:off x="2963863" y="-1916112"/>
            <a:ext cx="2689225" cy="7375525"/>
          </a:xfrm>
        </p:spPr>
        <p:txBody>
          <a:bodyPr/>
          <a:lstStyle/>
          <a:p>
            <a:pPr eaLnBrk="1" hangingPunct="1"/>
            <a:r>
              <a:rPr lang="en-US" altLang="en-US" sz="2400" b="1">
                <a:solidFill>
                  <a:srgbClr val="000000"/>
                </a:solidFill>
                <a:ea typeface="ＭＳ Ｐゴシック" panose="020B0600070205080204" pitchFamily="34" charset="-128"/>
              </a:rPr>
              <a:t>Normal Probability Plots</a:t>
            </a:r>
            <a:endParaRPr lang="en-US" altLang="en-US" sz="2400">
              <a:solidFill>
                <a:srgbClr val="000000"/>
              </a:solidFill>
              <a:ea typeface="ＭＳ Ｐゴシック" panose="020B0600070205080204" pitchFamily="34" charset="-128"/>
            </a:endParaRPr>
          </a:p>
          <a:p>
            <a:pPr eaLnBrk="1" hangingPunct="1"/>
            <a:r>
              <a:rPr lang="en-US" altLang="en-US" sz="1800">
                <a:solidFill>
                  <a:srgbClr val="000000"/>
                </a:solidFill>
                <a:ea typeface="ＭＳ Ｐゴシック" panose="020B0600070205080204" pitchFamily="34" charset="-128"/>
              </a:rPr>
              <a:t>Most software packages can construct Normal probability plots.  These plots are constructed by plotting each observation in a data set against its corresponding percentile’s z-score.</a:t>
            </a:r>
          </a:p>
          <a:p>
            <a:pPr eaLnBrk="1" hangingPunct="1">
              <a:buFont typeface="Wingdings" panose="05000000000000000000" pitchFamily="2" charset="2"/>
              <a:buNone/>
            </a:pPr>
            <a:endParaRPr lang="en-US" altLang="en-US">
              <a:solidFill>
                <a:srgbClr val="000000"/>
              </a:solidFill>
              <a:ea typeface="ＭＳ Ｐゴシック" panose="020B0600070205080204" pitchFamily="34" charset="-128"/>
            </a:endParaRPr>
          </a:p>
        </p:txBody>
      </p:sp>
      <p:sp>
        <p:nvSpPr>
          <p:cNvPr id="5" name="TextBox 4"/>
          <p:cNvSpPr txBox="1"/>
          <p:nvPr/>
        </p:nvSpPr>
        <p:spPr>
          <a:xfrm>
            <a:off x="620713" y="2552700"/>
            <a:ext cx="7375525" cy="14763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spcAft>
                <a:spcPts val="1800"/>
              </a:spcAft>
              <a:defRPr/>
            </a:pPr>
            <a:r>
              <a:rPr lang="en-US" altLang="en-US" sz="1800" dirty="0">
                <a:solidFill>
                  <a:srgbClr val="000000"/>
                </a:solidFill>
              </a:rPr>
              <a:t>If the points on a </a:t>
            </a:r>
            <a:r>
              <a:rPr lang="en-US" altLang="en-US" sz="1800" b="1" dirty="0">
                <a:solidFill>
                  <a:srgbClr val="000000"/>
                </a:solidFill>
              </a:rPr>
              <a:t>Normal probability plot</a:t>
            </a:r>
            <a:r>
              <a:rPr lang="en-US" altLang="en-US" sz="1800" dirty="0">
                <a:solidFill>
                  <a:srgbClr val="000000"/>
                </a:solidFill>
              </a:rPr>
              <a:t> lie close to a straight line, the plot indicates that the data are Normal. Systematic deviations from a straight line indicate a non-Normal distribution. Outliers appear as points that are far away from the overall pattern of the plot.</a:t>
            </a:r>
          </a:p>
        </p:txBody>
      </p:sp>
      <p:sp>
        <p:nvSpPr>
          <p:cNvPr id="6" name="TextBox 5"/>
          <p:cNvSpPr txBox="1"/>
          <p:nvPr/>
        </p:nvSpPr>
        <p:spPr>
          <a:xfrm>
            <a:off x="792425" y="2198839"/>
            <a:ext cx="7040880" cy="36933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a:defRPr/>
            </a:pPr>
            <a:r>
              <a:rPr lang="en-US" b="1" dirty="0">
                <a:solidFill>
                  <a:srgbClr val="FFFFFF"/>
                </a:solidFill>
                <a:ea typeface="ＭＳ Ｐゴシック" charset="-128"/>
                <a:cs typeface="ＭＳ Ｐゴシック" charset="-128"/>
              </a:rPr>
              <a:t>Interpreting Normal Probability Plots</a:t>
            </a:r>
          </a:p>
        </p:txBody>
      </p:sp>
      <p:grpSp>
        <p:nvGrpSpPr>
          <p:cNvPr id="3" name="Group 10"/>
          <p:cNvGrpSpPr>
            <a:grpSpLocks/>
          </p:cNvGrpSpPr>
          <p:nvPr/>
        </p:nvGrpSpPr>
        <p:grpSpPr bwMode="auto">
          <a:xfrm>
            <a:off x="365125" y="4116388"/>
            <a:ext cx="7815263" cy="2517775"/>
            <a:chOff x="365243" y="4115834"/>
            <a:chExt cx="7814426" cy="2518329"/>
          </a:xfrm>
        </p:grpSpPr>
        <p:pic>
          <p:nvPicPr>
            <p:cNvPr id="68617" name="Picture 7" descr="F2.25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5243" y="4185925"/>
              <a:ext cx="3421583" cy="244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18" name="Picture 8" descr="F2.25b.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642641" y="4115834"/>
              <a:ext cx="3537028" cy="2518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ight Arrow 9"/>
            <p:cNvSpPr/>
            <p:nvPr/>
          </p:nvSpPr>
          <p:spPr>
            <a:xfrm>
              <a:off x="3786826" y="5183909"/>
              <a:ext cx="855815" cy="611909"/>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bg/>
                                          </p:spTgt>
                                        </p:tgtEl>
                                        <p:attrNameLst>
                                          <p:attrName>style.visibility</p:attrName>
                                        </p:attrNameLst>
                                      </p:cBhvr>
                                      <p:to>
                                        <p:strVal val="visible"/>
                                      </p:to>
                                    </p:set>
                                    <p:animEffect transition="in" filter="fade">
                                      <p:cBhvr>
                                        <p:cTn id="10" dur="1000"/>
                                        <p:tgtEl>
                                          <p:spTgt spid="5">
                                            <p:bg/>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1000"/>
                                        <p:tgtEl>
                                          <p:spTgt spid="5">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5" animBg="1"/>
    </p:bldLst>
  </p:timing>
</p:sld>
</file>

<file path=ppt/theme/theme1.xml><?xml version="1.0" encoding="utf-8"?>
<a:theme xmlns:a="http://schemas.openxmlformats.org/drawingml/2006/main" name="Advantage">
  <a:themeElements>
    <a:clrScheme name="Custom 6">
      <a:dk1>
        <a:sysClr val="windowText" lastClr="000000"/>
      </a:dk1>
      <a:lt1>
        <a:sysClr val="window" lastClr="FFFFFF"/>
      </a:lt1>
      <a:dk2>
        <a:srgbClr val="1B2F7C"/>
      </a:dk2>
      <a:lt2>
        <a:srgbClr val="FAEDB8"/>
      </a:lt2>
      <a:accent1>
        <a:srgbClr val="A2E3DF"/>
      </a:accent1>
      <a:accent2>
        <a:srgbClr val="D7E9C9"/>
      </a:accent2>
      <a:accent3>
        <a:srgbClr val="E81F30"/>
      </a:accent3>
      <a:accent4>
        <a:srgbClr val="ED5A3A"/>
      </a:accent4>
      <a:accent5>
        <a:srgbClr val="F7901E"/>
      </a:accent5>
      <a:accent6>
        <a:srgbClr val="23B0A9"/>
      </a:accent6>
      <a:hlink>
        <a:srgbClr val="BC5FBC"/>
      </a:hlink>
      <a:folHlink>
        <a:srgbClr val="9775A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iRespondQuestionMaster">
  <a:themeElements>
    <a:clrScheme name="Custom 6">
      <a:dk1>
        <a:sysClr val="windowText" lastClr="000000"/>
      </a:dk1>
      <a:lt1>
        <a:sysClr val="window" lastClr="FFFFFF"/>
      </a:lt1>
      <a:dk2>
        <a:srgbClr val="1B2F7C"/>
      </a:dk2>
      <a:lt2>
        <a:srgbClr val="FAEDB8"/>
      </a:lt2>
      <a:accent1>
        <a:srgbClr val="A2E3DF"/>
      </a:accent1>
      <a:accent2>
        <a:srgbClr val="D7E9C9"/>
      </a:accent2>
      <a:accent3>
        <a:srgbClr val="E81F30"/>
      </a:accent3>
      <a:accent4>
        <a:srgbClr val="ED5A3A"/>
      </a:accent4>
      <a:accent5>
        <a:srgbClr val="F7901E"/>
      </a:accent5>
      <a:accent6>
        <a:srgbClr val="23B0A9"/>
      </a:accent6>
      <a:hlink>
        <a:srgbClr val="BC5FBC"/>
      </a:hlink>
      <a:folHlink>
        <a:srgbClr val="9775A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iRespondGraphMaster">
  <a:themeElements>
    <a:clrScheme name="Custom 6">
      <a:dk1>
        <a:sysClr val="windowText" lastClr="000000"/>
      </a:dk1>
      <a:lt1>
        <a:sysClr val="window" lastClr="FFFFFF"/>
      </a:lt1>
      <a:dk2>
        <a:srgbClr val="1B2F7C"/>
      </a:dk2>
      <a:lt2>
        <a:srgbClr val="FAEDB8"/>
      </a:lt2>
      <a:accent1>
        <a:srgbClr val="A2E3DF"/>
      </a:accent1>
      <a:accent2>
        <a:srgbClr val="D7E9C9"/>
      </a:accent2>
      <a:accent3>
        <a:srgbClr val="E81F30"/>
      </a:accent3>
      <a:accent4>
        <a:srgbClr val="ED5A3A"/>
      </a:accent4>
      <a:accent5>
        <a:srgbClr val="F7901E"/>
      </a:accent5>
      <a:accent6>
        <a:srgbClr val="23B0A9"/>
      </a:accent6>
      <a:hlink>
        <a:srgbClr val="BC5FBC"/>
      </a:hlink>
      <a:folHlink>
        <a:srgbClr val="9775A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9475</TotalTime>
  <Words>282</Words>
  <Application>Microsoft Office PowerPoint</Application>
  <PresentationFormat>On-screen Show (4:3)</PresentationFormat>
  <Paragraphs>31</Paragraphs>
  <Slides>5</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5</vt:i4>
      </vt:variant>
    </vt:vector>
  </HeadingPairs>
  <TitlesOfParts>
    <vt:vector size="13" baseType="lpstr">
      <vt:lpstr>ＭＳ Ｐゴシック</vt:lpstr>
      <vt:lpstr>Arial</vt:lpstr>
      <vt:lpstr>Calibri</vt:lpstr>
      <vt:lpstr>Rockwell</vt:lpstr>
      <vt:lpstr>Wingdings</vt:lpstr>
      <vt:lpstr>Advantage</vt:lpstr>
      <vt:lpstr>iRespondQuestionMaster</vt:lpstr>
      <vt:lpstr>iRespondGraphMaster</vt:lpstr>
      <vt:lpstr>Normal Distributions</vt:lpstr>
      <vt:lpstr>Section 2.2 Normal Distributions</vt:lpstr>
      <vt:lpstr>Normal Distributions</vt:lpstr>
      <vt:lpstr>Normal Distributions</vt:lpstr>
      <vt:lpstr>Normal Distributions</vt:lpstr>
    </vt:vector>
  </TitlesOfParts>
  <Company>Lakeville Area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Sandy Hinding</dc:creator>
  <cp:lastModifiedBy>Bruce Nicol</cp:lastModifiedBy>
  <cp:revision>134</cp:revision>
  <dcterms:created xsi:type="dcterms:W3CDTF">2010-09-30T16:43:39Z</dcterms:created>
  <dcterms:modified xsi:type="dcterms:W3CDTF">2016-08-22T01:03:13Z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ies>
</file>