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3.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4201" r:id="rId2"/>
    <p:sldMasterId id="2147484222" r:id="rId3"/>
    <p:sldMasterId id="2147484359" r:id="rId4"/>
  </p:sldMasterIdLst>
  <p:notesMasterIdLst>
    <p:notesMasterId r:id="rId17"/>
  </p:notesMasterIdLst>
  <p:sldIdLst>
    <p:sldId id="258" r:id="rId5"/>
    <p:sldId id="282" r:id="rId6"/>
    <p:sldId id="281" r:id="rId7"/>
    <p:sldId id="261" r:id="rId8"/>
    <p:sldId id="263" r:id="rId9"/>
    <p:sldId id="264" r:id="rId10"/>
    <p:sldId id="275" r:id="rId11"/>
    <p:sldId id="266" r:id="rId12"/>
    <p:sldId id="267" r:id="rId13"/>
    <p:sldId id="273" r:id="rId14"/>
    <p:sldId id="279" r:id="rId15"/>
    <p:sldId id="283"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napToObjects="1">
      <p:cViewPr varScale="1">
        <p:scale>
          <a:sx n="86" d="100"/>
          <a:sy n="86" d="100"/>
        </p:scale>
        <p:origin x="115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4"/>
            </a:pPr>
            <a:r>
              <a:rPr lang="en-US" dirty="0" smtClean="0"/>
              <a:t>Chance of being wealthy by age 30</a:t>
            </a:r>
            <a:endParaRPr lang="en-US" dirty="0"/>
          </a:p>
        </c:rich>
      </c:tx>
      <c:layout/>
      <c:overlay val="0"/>
      <c:spPr>
        <a:noFill/>
        <a:ln w="25408">
          <a:noFill/>
        </a:ln>
      </c:spPr>
    </c:title>
    <c:autoTitleDeleted val="0"/>
    <c:plotArea>
      <c:layout>
        <c:manualLayout>
          <c:layoutTarget val="inner"/>
          <c:xMode val="edge"/>
          <c:yMode val="edge"/>
          <c:x val="0.12666666666666668"/>
          <c:y val="0.54385964912280704"/>
          <c:w val="0.79777777777777781"/>
          <c:h val="0.3157894736842109"/>
        </c:manualLayout>
      </c:layout>
      <c:barChart>
        <c:barDir val="col"/>
        <c:grouping val="clustered"/>
        <c:varyColors val="0"/>
        <c:ser>
          <c:idx val="0"/>
          <c:order val="0"/>
          <c:tx>
            <c:strRef>
              <c:f>Sheet1!$B$1</c:f>
              <c:strCache>
                <c:ptCount val="1"/>
                <c:pt idx="0">
                  <c:v>Super Power Preference</c:v>
                </c:pt>
              </c:strCache>
            </c:strRef>
          </c:tx>
          <c:spPr>
            <a:solidFill>
              <a:srgbClr val="4BACC6"/>
            </a:solidFill>
            <a:ln w="3176">
              <a:solidFill>
                <a:srgbClr val="339966"/>
              </a:solidFill>
              <a:prstDash val="solid"/>
            </a:ln>
          </c:spPr>
          <c:invertIfNegative val="0"/>
          <c:cat>
            <c:strRef>
              <c:f>Sheet1!$A$2:$A$6</c:f>
              <c:strCache>
                <c:ptCount val="5"/>
                <c:pt idx="0">
                  <c:v>Almost none</c:v>
                </c:pt>
                <c:pt idx="1">
                  <c:v>Some chance</c:v>
                </c:pt>
                <c:pt idx="2">
                  <c:v>50-50 chance</c:v>
                </c:pt>
                <c:pt idx="3">
                  <c:v>Good chance</c:v>
                </c:pt>
                <c:pt idx="4">
                  <c:v>Almost certain</c:v>
                </c:pt>
              </c:strCache>
            </c:strRef>
          </c:cat>
          <c:val>
            <c:numRef>
              <c:f>Sheet1!$B$2:$B$6</c:f>
              <c:numCache>
                <c:formatCode>General</c:formatCode>
                <c:ptCount val="5"/>
                <c:pt idx="0">
                  <c:v>4</c:v>
                </c:pt>
                <c:pt idx="1">
                  <c:v>14.8</c:v>
                </c:pt>
                <c:pt idx="2">
                  <c:v>29.3</c:v>
                </c:pt>
                <c:pt idx="3">
                  <c:v>29.4</c:v>
                </c:pt>
                <c:pt idx="4">
                  <c:v>22.4</c:v>
                </c:pt>
              </c:numCache>
            </c:numRef>
          </c:val>
        </c:ser>
        <c:dLbls>
          <c:showLegendKey val="0"/>
          <c:showVal val="0"/>
          <c:showCatName val="0"/>
          <c:showSerName val="0"/>
          <c:showPercent val="0"/>
          <c:showBubbleSize val="0"/>
        </c:dLbls>
        <c:gapWidth val="150"/>
        <c:axId val="237089424"/>
        <c:axId val="237089816"/>
      </c:barChart>
      <c:catAx>
        <c:axId val="237089424"/>
        <c:scaling>
          <c:orientation val="minMax"/>
        </c:scaling>
        <c:delete val="0"/>
        <c:axPos val="b"/>
        <c:title>
          <c:tx>
            <c:rich>
              <a:bodyPr/>
              <a:lstStyle/>
              <a:p>
                <a:pPr>
                  <a:defRPr sz="1195" b="1" i="0" u="none" strike="noStrike" baseline="0">
                    <a:solidFill>
                      <a:srgbClr val="000000"/>
                    </a:solidFill>
                    <a:latin typeface="Calibri"/>
                    <a:ea typeface="Calibri"/>
                    <a:cs typeface="Calibri"/>
                  </a:defRPr>
                </a:pPr>
                <a:r>
                  <a:rPr lang="en-US"/>
                  <a:t>Survey Response</a:t>
                </a:r>
              </a:p>
            </c:rich>
          </c:tx>
          <c:layout/>
          <c:overlay val="0"/>
          <c:spPr>
            <a:noFill/>
            <a:ln w="25408">
              <a:noFill/>
            </a:ln>
          </c:spPr>
        </c:title>
        <c:numFmt formatCode="General" sourceLinked="1"/>
        <c:majorTickMark val="out"/>
        <c:minorTickMark val="none"/>
        <c:tickLblPos val="nextTo"/>
        <c:spPr>
          <a:ln w="3176">
            <a:solidFill>
              <a:srgbClr val="808080"/>
            </a:solidFill>
            <a:prstDash val="solid"/>
          </a:ln>
        </c:spPr>
        <c:txPr>
          <a:bodyPr rot="0" vert="horz">
            <a:spAutoFit/>
          </a:bodyPr>
          <a:lstStyle/>
          <a:p>
            <a:pPr>
              <a:defRPr sz="1204" b="0"/>
            </a:pPr>
            <a:endParaRPr lang="en-US"/>
          </a:p>
        </c:txPr>
        <c:crossAx val="237089816"/>
        <c:crosses val="autoZero"/>
        <c:auto val="1"/>
        <c:lblAlgn val="ctr"/>
        <c:lblOffset val="100"/>
        <c:noMultiLvlLbl val="0"/>
      </c:catAx>
      <c:valAx>
        <c:axId val="237089816"/>
        <c:scaling>
          <c:orientation val="minMax"/>
        </c:scaling>
        <c:delete val="0"/>
        <c:axPos val="l"/>
        <c:majorGridlines>
          <c:spPr>
            <a:ln w="3176">
              <a:solidFill>
                <a:srgbClr val="808080"/>
              </a:solidFill>
              <a:prstDash val="solid"/>
            </a:ln>
          </c:spPr>
        </c:majorGridlines>
        <c:title>
          <c:tx>
            <c:rich>
              <a:bodyPr/>
              <a:lstStyle/>
              <a:p>
                <a:pPr>
                  <a:defRPr sz="1195" b="1" i="0" u="none" strike="noStrike" baseline="0">
                    <a:solidFill>
                      <a:srgbClr val="000000"/>
                    </a:solidFill>
                    <a:latin typeface="Calibri"/>
                    <a:ea typeface="Calibri"/>
                    <a:cs typeface="Calibri"/>
                  </a:defRPr>
                </a:pPr>
                <a:r>
                  <a:rPr lang="en-US"/>
                  <a:t>Percent</a:t>
                </a:r>
              </a:p>
            </c:rich>
          </c:tx>
          <c:layout/>
          <c:overlay val="0"/>
          <c:spPr>
            <a:noFill/>
            <a:ln w="25408">
              <a:noFill/>
            </a:ln>
          </c:spPr>
        </c:title>
        <c:numFmt formatCode="General" sourceLinked="1"/>
        <c:majorTickMark val="out"/>
        <c:minorTickMark val="none"/>
        <c:tickLblPos val="nextTo"/>
        <c:spPr>
          <a:ln w="3176">
            <a:solidFill>
              <a:srgbClr val="808080"/>
            </a:solidFill>
            <a:prstDash val="solid"/>
          </a:ln>
        </c:spPr>
        <c:txPr>
          <a:bodyPr/>
          <a:lstStyle/>
          <a:p>
            <a:pPr>
              <a:defRPr sz="1099"/>
            </a:pPr>
            <a:endParaRPr lang="en-US"/>
          </a:p>
        </c:txPr>
        <c:crossAx val="237089424"/>
        <c:crosses val="autoZero"/>
        <c:crossBetween val="between"/>
      </c:valAx>
      <c:spPr>
        <a:solidFill>
          <a:srgbClr val="E9F1F5"/>
        </a:solidFill>
        <a:ln w="25408">
          <a:noFill/>
        </a:ln>
      </c:spPr>
    </c:plotArea>
    <c:plotVisOnly val="1"/>
    <c:dispBlanksAs val="gap"/>
    <c:showDLblsOverMax val="0"/>
  </c:chart>
  <c:spPr>
    <a:solidFill>
      <a:srgbClr val="FFFFFF"/>
    </a:solidFill>
    <a:ln w="3176">
      <a:solidFill>
        <a:srgbClr val="808080"/>
      </a:solidFill>
      <a:prstDash val="solid"/>
    </a:ln>
  </c:spPr>
  <c:txPr>
    <a:bodyPr/>
    <a:lstStyle/>
    <a:p>
      <a:pPr>
        <a:defRPr sz="1804" b="0" i="0" u="none" strike="noStrike" baseline="0">
          <a:solidFill>
            <a:srgbClr val="000000"/>
          </a:solidFill>
          <a:latin typeface="Calibri"/>
          <a:ea typeface="Calibri"/>
          <a:cs typeface="Calibri"/>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1" charset="-128"/>
              </a:defRPr>
            </a:lvl1pPr>
          </a:lstStyle>
          <a:p>
            <a:pPr>
              <a:defRPr/>
            </a:pPr>
            <a:fld id="{6F40590E-D007-4BA2-8405-C93D9211DA3D}" type="datetime1">
              <a:rPr lang="en-US"/>
              <a:pPr>
                <a:defRPr/>
              </a:pPr>
              <a:t>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6DF6E83-1761-4689-8E28-7A8D499EA656}" type="slidenum">
              <a:rPr lang="en-US" altLang="en-US"/>
              <a:pPr/>
              <a:t>‹#›</a:t>
            </a:fld>
            <a:endParaRPr lang="en-US" altLang="en-US"/>
          </a:p>
        </p:txBody>
      </p:sp>
    </p:spTree>
    <p:extLst>
      <p:ext uri="{BB962C8B-B14F-4D97-AF65-F5344CB8AC3E}">
        <p14:creationId xmlns:p14="http://schemas.microsoft.com/office/powerpoint/2010/main" val="223285560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ensusatschool.co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anose="020B0600070205080204" pitchFamily="34" charset="-128"/>
            </a:endParaRP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8F7A664B-A9C3-422A-B84C-8FB1183AF834}"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1030322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anose="020B0600070205080204" pitchFamily="34" charset="-128"/>
              </a:rPr>
              <a:t>Alternate Example: Super Powers</a:t>
            </a:r>
          </a:p>
          <a:p>
            <a:r>
              <a:rPr lang="en-US" altLang="en-US" smtClean="0">
                <a:ea typeface="ＭＳ Ｐゴシック" panose="020B0600070205080204" pitchFamily="34" charset="-128"/>
              </a:rPr>
              <a:t>A sample of 200 children from the United Kingdom ages 9-17 was selected from the CensusAtSchool website (</a:t>
            </a:r>
            <a:r>
              <a:rPr lang="en-US" altLang="en-US" u="sng" smtClean="0">
                <a:ea typeface="ＭＳ Ｐゴシック" panose="020B0600070205080204" pitchFamily="34" charset="-128"/>
                <a:hlinkClick r:id="rId3"/>
              </a:rPr>
              <a:t>www.censusatschool.com</a:t>
            </a:r>
            <a:r>
              <a:rPr lang="en-US" altLang="en-US" smtClean="0">
                <a:ea typeface="ＭＳ Ｐゴシック" panose="020B0600070205080204" pitchFamily="34" charset="-128"/>
              </a:rPr>
              <a:t>).  The gender of each student was recorded along with which super power they would most like to have: invisibility, super strength, telepathy (ability to read minds), ability to fly, or ability to freeze time.  Here are the results:</a:t>
            </a: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3C79AF07-1689-4FD9-9C94-D73D83D13B6D}"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1133869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anose="020B0600070205080204" pitchFamily="34" charset="-128"/>
            </a:endParaRPr>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AF55B4BA-B9CA-4865-8B13-4D85F59B2E43}"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3652304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anose="020B0600070205080204" pitchFamily="34" charset="-128"/>
            </a:endParaRPr>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73966EBC-C829-409D-A06A-0C0FF27C7D7E}" type="slidenum">
              <a:rPr lang="en-US" altLang="en-US">
                <a:latin typeface="Arial" panose="020B0604020202020204" pitchFamily="34" charset="0"/>
              </a:rPr>
              <a:pPr eaLnBrk="1" hangingPunct="1">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val="400969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fld id="{61D06192-51DE-43E5-AB4A-EC7CE713805A}" type="datetime1">
              <a:rPr lang="en-US"/>
              <a:pPr>
                <a:defRPr/>
              </a:pPr>
              <a:t>1/5/2017</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305083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fld id="{B68B3D57-0439-444A-81FB-8F6680B5EEAD}" type="datetime1">
              <a:rPr lang="en-US"/>
              <a:pPr>
                <a:defRPr/>
              </a:pPr>
              <a:t>1/5/2017</a:t>
            </a:fld>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fld id="{70A77255-D560-46F4-8B56-0E4C7B66AE80}" type="slidenum">
              <a:rPr lang="en-US" altLang="en-US"/>
              <a:pPr/>
              <a:t>‹#›</a:t>
            </a:fld>
            <a:endParaRPr lang="en-US" altLang="en-US"/>
          </a:p>
        </p:txBody>
      </p:sp>
    </p:spTree>
    <p:extLst>
      <p:ext uri="{BB962C8B-B14F-4D97-AF65-F5344CB8AC3E}">
        <p14:creationId xmlns:p14="http://schemas.microsoft.com/office/powerpoint/2010/main" val="80909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0DEB1E0C-8A2A-4017-8BCA-211F788D1413}" type="datetime1">
              <a:rPr lang="en-US"/>
              <a:pPr>
                <a:defRPr/>
              </a:pPr>
              <a:t>1/5/2017</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fld id="{53D576CF-3097-49F7-A46A-ABFADD609F9A}" type="slidenum">
              <a:rPr lang="en-US" altLang="en-US"/>
              <a:pPr/>
              <a:t>‹#›</a:t>
            </a:fld>
            <a:endParaRPr lang="en-US" altLang="en-US"/>
          </a:p>
        </p:txBody>
      </p:sp>
    </p:spTree>
    <p:extLst>
      <p:ext uri="{BB962C8B-B14F-4D97-AF65-F5344CB8AC3E}">
        <p14:creationId xmlns:p14="http://schemas.microsoft.com/office/powerpoint/2010/main" val="3044971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39382292-2C80-48B6-9673-2332EDB837E4}" type="datetime1">
              <a:rPr lang="en-US"/>
              <a:pPr>
                <a:defRPr/>
              </a:pPr>
              <a:t>1/5/2017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636106E4-5ECB-46AE-8E8A-743B7843DAAB}" type="slidenum">
              <a:rPr lang="en-US" altLang="en-US"/>
              <a:pPr/>
              <a:t>‹#›</a:t>
            </a:fld>
            <a:endParaRPr lang="en-US" altLang="en-US"/>
          </a:p>
        </p:txBody>
      </p:sp>
    </p:spTree>
    <p:extLst>
      <p:ext uri="{BB962C8B-B14F-4D97-AF65-F5344CB8AC3E}">
        <p14:creationId xmlns:p14="http://schemas.microsoft.com/office/powerpoint/2010/main" val="3228717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43B76ECB-D5FA-4732-BABE-D15443F7C036}" type="datetime1">
              <a:rPr lang="en-US"/>
              <a:pPr>
                <a:defRPr/>
              </a:pPr>
              <a:t>1/5/2017</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extLst>
      <p:ext uri="{BB962C8B-B14F-4D97-AF65-F5344CB8AC3E}">
        <p14:creationId xmlns:p14="http://schemas.microsoft.com/office/powerpoint/2010/main" val="3963415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F35C476A-3DDE-4014-9778-BC1CB97E9419}" type="datetime1">
              <a:rPr lang="en-US"/>
              <a:pPr>
                <a:defRPr/>
              </a:pPr>
              <a:t>1/5/2017</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FD5FA81B-EAB7-460D-8B53-1B2E7D3B6F2A}" type="slidenum">
              <a:rPr lang="en-US" altLang="en-US"/>
              <a:pPr/>
              <a:t>‹#›</a:t>
            </a:fld>
            <a:endParaRPr lang="en-US" altLang="en-US"/>
          </a:p>
        </p:txBody>
      </p:sp>
    </p:spTree>
    <p:extLst>
      <p:ext uri="{BB962C8B-B14F-4D97-AF65-F5344CB8AC3E}">
        <p14:creationId xmlns:p14="http://schemas.microsoft.com/office/powerpoint/2010/main" val="3476202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B25B7397-7312-4EE9-A7A0-00C806E9CB16}" type="datetime1">
              <a:rPr lang="en-US"/>
              <a:pPr>
                <a:defRPr/>
              </a:pPr>
              <a:t>1/5/2017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63597AFB-FC2C-4FB8-BF5C-B931EAC33126}" type="slidenum">
              <a:rPr lang="en-US" altLang="en-US"/>
              <a:pPr/>
              <a:t>‹#›</a:t>
            </a:fld>
            <a:endParaRPr lang="en-US" altLang="en-US"/>
          </a:p>
        </p:txBody>
      </p:sp>
    </p:spTree>
    <p:extLst>
      <p:ext uri="{BB962C8B-B14F-4D97-AF65-F5344CB8AC3E}">
        <p14:creationId xmlns:p14="http://schemas.microsoft.com/office/powerpoint/2010/main" val="1935620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2FE27C15-912D-41D5-BB99-1FF0BCB151DE}" type="datetime1">
              <a:rPr lang="en-US"/>
              <a:pPr>
                <a:defRPr/>
              </a:pPr>
              <a:t>1/5/2017</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09217839-1007-45A4-BBC4-0A81B5FDAD80}" type="slidenum">
              <a:rPr lang="en-US" altLang="en-US"/>
              <a:pPr/>
              <a:t>‹#›</a:t>
            </a:fld>
            <a:endParaRPr lang="en-US" altLang="en-US"/>
          </a:p>
        </p:txBody>
      </p:sp>
    </p:spTree>
    <p:extLst>
      <p:ext uri="{BB962C8B-B14F-4D97-AF65-F5344CB8AC3E}">
        <p14:creationId xmlns:p14="http://schemas.microsoft.com/office/powerpoint/2010/main" val="126641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CED83326-4645-43AE-86E8-6A5BDDCE9790}" type="datetime1">
              <a:rPr lang="en-US"/>
              <a:pPr>
                <a:defRPr/>
              </a:pPr>
              <a:t>1/5/2017</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fld id="{99C5E07F-039B-4BA4-A446-987D80A387E1}" type="slidenum">
              <a:rPr lang="en-US" altLang="en-US"/>
              <a:pPr/>
              <a:t>‹#›</a:t>
            </a:fld>
            <a:endParaRPr lang="en-US" altLang="en-US"/>
          </a:p>
        </p:txBody>
      </p:sp>
    </p:spTree>
    <p:extLst>
      <p:ext uri="{BB962C8B-B14F-4D97-AF65-F5344CB8AC3E}">
        <p14:creationId xmlns:p14="http://schemas.microsoft.com/office/powerpoint/2010/main" val="1174459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3F0B0855-76D4-4B3A-BC3F-07299F8AB414}" type="datetime1">
              <a:rPr lang="en-US"/>
              <a:pPr>
                <a:defRPr/>
              </a:pPr>
              <a:t>1/5/2017</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6D5CE850-79E0-45E7-AB95-BBF32014D080}" type="slidenum">
              <a:rPr lang="en-US" altLang="en-US"/>
              <a:pPr/>
              <a:t>‹#›</a:t>
            </a:fld>
            <a:endParaRPr lang="en-US" altLang="en-US"/>
          </a:p>
        </p:txBody>
      </p:sp>
    </p:spTree>
    <p:extLst>
      <p:ext uri="{BB962C8B-B14F-4D97-AF65-F5344CB8AC3E}">
        <p14:creationId xmlns:p14="http://schemas.microsoft.com/office/powerpoint/2010/main" val="4167329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6754A981-2965-4356-A997-0EE9BEF155F0}" type="datetime1">
              <a:rPr lang="en-US"/>
              <a:pPr>
                <a:defRPr/>
              </a:pPr>
              <a:t>1/5/2017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3E260BD4-4482-426C-819A-1C0FBC97989A}" type="slidenum">
              <a:rPr lang="en-US" altLang="en-US"/>
              <a:pPr/>
              <a:t>‹#›</a:t>
            </a:fld>
            <a:endParaRPr lang="en-US" altLang="en-US"/>
          </a:p>
        </p:txBody>
      </p:sp>
    </p:spTree>
    <p:extLst>
      <p:ext uri="{BB962C8B-B14F-4D97-AF65-F5344CB8AC3E}">
        <p14:creationId xmlns:p14="http://schemas.microsoft.com/office/powerpoint/2010/main" val="157288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F3DBD43D-ED35-4F39-84A4-8DA049E968EE}" type="datetime1">
              <a:rPr lang="en-US"/>
              <a:pPr>
                <a:defRPr/>
              </a:pPr>
              <a:t>1/5/2017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979D942-8C01-434F-BF84-914F67C05FCA}" type="slidenum">
              <a:rPr lang="en-US" altLang="en-US"/>
              <a:pPr/>
              <a:t>‹#›</a:t>
            </a:fld>
            <a:endParaRPr lang="en-US" altLang="en-US"/>
          </a:p>
        </p:txBody>
      </p:sp>
    </p:spTree>
    <p:extLst>
      <p:ext uri="{BB962C8B-B14F-4D97-AF65-F5344CB8AC3E}">
        <p14:creationId xmlns:p14="http://schemas.microsoft.com/office/powerpoint/2010/main" val="598474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46670A02-4BF5-4656-A79F-6122E9C4EF0F}" type="datetime1">
              <a:rPr lang="en-US"/>
              <a:pPr>
                <a:defRPr/>
              </a:pPr>
              <a:t>1/5/2017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CB532837-DF28-4343-895B-AD8FBABD9BAE}" type="slidenum">
              <a:rPr lang="en-US" altLang="en-US"/>
              <a:pPr/>
              <a:t>‹#›</a:t>
            </a:fld>
            <a:endParaRPr lang="en-US" altLang="en-US"/>
          </a:p>
        </p:txBody>
      </p:sp>
    </p:spTree>
    <p:extLst>
      <p:ext uri="{BB962C8B-B14F-4D97-AF65-F5344CB8AC3E}">
        <p14:creationId xmlns:p14="http://schemas.microsoft.com/office/powerpoint/2010/main" val="35044833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39FC4C10-F69A-4236-B5EE-2565FFDA4FDA}" type="datetime1">
              <a:rPr lang="en-US"/>
              <a:pPr>
                <a:defRPr/>
              </a:pPr>
              <a:t>1/5/2017</a:t>
            </a:fld>
            <a:endParaRPr 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2370C16-C7F7-43F9-A43E-F9C559626448}" type="slidenum">
              <a:rPr lang="en-US" altLang="en-US"/>
              <a:pPr/>
              <a:t>‹#›</a:t>
            </a:fld>
            <a:endParaRPr lang="en-US" altLang="en-US"/>
          </a:p>
        </p:txBody>
      </p:sp>
    </p:spTree>
    <p:extLst>
      <p:ext uri="{BB962C8B-B14F-4D97-AF65-F5344CB8AC3E}">
        <p14:creationId xmlns:p14="http://schemas.microsoft.com/office/powerpoint/2010/main" val="7685919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4" y="134471"/>
            <a:ext cx="7556313" cy="995082"/>
          </a:xfrm>
          <a:prstGeom prst="rect">
            <a:avLst/>
          </a:prstGeom>
        </p:spPr>
        <p:txBody>
          <a:bodyPr anchor="b"/>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a:prstGeom prst="rect">
            <a:avLst/>
          </a:prstGeo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74B262BA-FE73-447C-AD65-204C033EAACC}" type="datetime1">
              <a:rPr lang="en-US"/>
              <a:pPr>
                <a:defRPr/>
              </a:pPr>
              <a:t>1/5/2017</a:t>
            </a:fld>
            <a:endParaRPr 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7924D29-42DD-492B-A052-67EBE1E5A303}" type="slidenum">
              <a:rPr lang="en-US" altLang="en-US"/>
              <a:pPr/>
              <a:t>‹#›</a:t>
            </a:fld>
            <a:endParaRPr lang="en-US" altLang="en-US"/>
          </a:p>
        </p:txBody>
      </p:sp>
    </p:spTree>
    <p:extLst>
      <p:ext uri="{BB962C8B-B14F-4D97-AF65-F5344CB8AC3E}">
        <p14:creationId xmlns:p14="http://schemas.microsoft.com/office/powerpoint/2010/main" val="2498416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1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a:prstGeom prst="rect">
            <a:avLst/>
          </a:prstGeo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a:prstGeom prst="rect">
            <a:avLst/>
          </a:prstGeo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a:prstGeom prst="rect">
            <a:avLst/>
          </a:prstGeo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a:prstGeom prst="rect">
            <a:avLst/>
          </a:prstGeom>
        </p:spPr>
        <p:txBody>
          <a:bodyPr/>
          <a:lstStyle>
            <a:lvl1pPr algn="l">
              <a:defRPr>
                <a:latin typeface="Arial" charset="0"/>
                <a:ea typeface="ＭＳ Ｐゴシック" pitchFamily="-111" charset="-128"/>
              </a:defRPr>
            </a:lvl1pPr>
          </a:lstStyle>
          <a:p>
            <a:pPr>
              <a:defRPr/>
            </a:pPr>
            <a:fld id="{DE55A447-7599-47AA-AC63-8B3073CDC0EE}" type="datetime1">
              <a:rPr lang="en-US"/>
              <a:pPr>
                <a:defRPr/>
              </a:pPr>
              <a:t>1/5/2017</a:t>
            </a:fld>
            <a:endParaRPr lang="en-US"/>
          </a:p>
        </p:txBody>
      </p:sp>
      <p:sp>
        <p:nvSpPr>
          <p:cNvPr id="12" name="Footer Placeholder 4"/>
          <p:cNvSpPr>
            <a:spLocks noGrp="1"/>
          </p:cNvSpPr>
          <p:nvPr>
            <p:ph type="ftr" sz="quarter" idx="15"/>
          </p:nvPr>
        </p:nvSpPr>
        <p:spPr>
          <a:xfrm>
            <a:off x="6311900" y="6426200"/>
            <a:ext cx="2616200" cy="365125"/>
          </a:xfrm>
          <a:prstGeom prst="rect">
            <a:avLst/>
          </a:prstGeom>
        </p:spPr>
        <p:txBody>
          <a:bodyPr/>
          <a:lstStyle>
            <a:lvl1pPr algn="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2806217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a:prstGeom prst="rect">
            <a:avLst/>
          </a:prstGeo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a:prstGeom prst="rect">
            <a:avLst/>
          </a:prstGeo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a:prstGeom prst="rect">
            <a:avLst/>
          </a:prstGeom>
        </p:spPr>
        <p:txBody>
          <a:bodyPr/>
          <a:lstStyle>
            <a:lvl1pPr algn="l">
              <a:defRPr>
                <a:solidFill>
                  <a:schemeClr val="bg1"/>
                </a:solidFill>
                <a:latin typeface="Arial" charset="0"/>
                <a:ea typeface="ＭＳ Ｐゴシック" pitchFamily="-111" charset="-128"/>
              </a:defRPr>
            </a:lvl1pPr>
          </a:lstStyle>
          <a:p>
            <a:pPr>
              <a:defRPr/>
            </a:pPr>
            <a:fld id="{980DF441-5651-460C-95A7-736BA5FD0FDA}" type="datetime1">
              <a:rPr lang="en-US"/>
              <a:pPr>
                <a:defRPr/>
              </a:pPr>
              <a:t>1/5/2017</a:t>
            </a:fld>
            <a:endParaRPr lang="en-US"/>
          </a:p>
        </p:txBody>
      </p:sp>
      <p:sp>
        <p:nvSpPr>
          <p:cNvPr id="8" name="Footer Placeholder 4"/>
          <p:cNvSpPr>
            <a:spLocks noGrp="1"/>
          </p:cNvSpPr>
          <p:nvPr>
            <p:ph type="ftr" sz="quarter" idx="11"/>
          </p:nvPr>
        </p:nvSpPr>
        <p:spPr>
          <a:xfrm>
            <a:off x="2286000" y="6248400"/>
            <a:ext cx="5638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5B59B5E-F549-41C0-91E6-C863BACF3C11}" type="slidenum">
              <a:rPr lang="en-US" altLang="en-US"/>
              <a:pPr/>
              <a:t>‹#›</a:t>
            </a:fld>
            <a:endParaRPr lang="en-US" altLang="en-US"/>
          </a:p>
        </p:txBody>
      </p:sp>
    </p:spTree>
    <p:extLst>
      <p:ext uri="{BB962C8B-B14F-4D97-AF65-F5344CB8AC3E}">
        <p14:creationId xmlns:p14="http://schemas.microsoft.com/office/powerpoint/2010/main" val="837086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2C8AFA1D-D2A4-497E-812D-B426FFC49EFF}" type="datetime1">
              <a:rPr lang="en-US"/>
              <a:pPr>
                <a:defRPr/>
              </a:pPr>
              <a:t>1/5/2017</a:t>
            </a:fld>
            <a:endParaRPr 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3121E3A-C8AA-4A08-9EBA-92B4814F8B6F}" type="slidenum">
              <a:rPr lang="en-US" altLang="en-US"/>
              <a:pPr/>
              <a:t>‹#›</a:t>
            </a:fld>
            <a:endParaRPr lang="en-US" altLang="en-US"/>
          </a:p>
        </p:txBody>
      </p:sp>
    </p:spTree>
    <p:extLst>
      <p:ext uri="{BB962C8B-B14F-4D97-AF65-F5344CB8AC3E}">
        <p14:creationId xmlns:p14="http://schemas.microsoft.com/office/powerpoint/2010/main" val="2828339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CA35FD76-C6EF-42F5-AC75-4E68A5AF6B8E}" type="datetime1">
              <a:rPr lang="en-US"/>
              <a:pPr>
                <a:defRPr/>
              </a:pPr>
              <a:t>1/5/2017</a:t>
            </a:fld>
            <a:endParaRPr lang="en-US"/>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8"/>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2BED69-0BA4-4761-B67A-03EFA43CDA8E}" type="slidenum">
              <a:rPr lang="en-US" altLang="en-US"/>
              <a:pPr/>
              <a:t>‹#›</a:t>
            </a:fld>
            <a:endParaRPr lang="en-US" altLang="en-US"/>
          </a:p>
        </p:txBody>
      </p:sp>
    </p:spTree>
    <p:extLst>
      <p:ext uri="{BB962C8B-B14F-4D97-AF65-F5344CB8AC3E}">
        <p14:creationId xmlns:p14="http://schemas.microsoft.com/office/powerpoint/2010/main" val="7686414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12"/>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2AAE2280-ABA9-4327-9FFA-15449709F71C}" type="datetime1">
              <a:rPr lang="en-US"/>
              <a:pPr>
                <a:defRPr/>
              </a:pPr>
              <a:t>1/5/2017</a:t>
            </a:fld>
            <a:endParaRPr lang="en-US"/>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1E4C144-CE3D-4AF9-A39A-5BB5E148DB82}" type="slidenum">
              <a:rPr lang="en-US" altLang="en-US"/>
              <a:pPr/>
              <a:t>‹#›</a:t>
            </a:fld>
            <a:endParaRPr lang="en-US" altLang="en-US"/>
          </a:p>
        </p:txBody>
      </p:sp>
    </p:spTree>
    <p:extLst>
      <p:ext uri="{BB962C8B-B14F-4D97-AF65-F5344CB8AC3E}">
        <p14:creationId xmlns:p14="http://schemas.microsoft.com/office/powerpoint/2010/main" val="32956565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2E065EAE-BB6D-48D0-9341-BA59D473E6DB}" type="datetime1">
              <a:rPr lang="en-US"/>
              <a:pPr>
                <a:defRPr/>
              </a:pPr>
              <a:t>1/5/2017</a:t>
            </a:fld>
            <a:endParaRPr lang="en-US"/>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9"/>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33D011A-5EF8-457E-8183-25129B780FA9}" type="slidenum">
              <a:rPr lang="en-US" altLang="en-US"/>
              <a:pPr/>
              <a:t>‹#›</a:t>
            </a:fld>
            <a:endParaRPr lang="en-US" altLang="en-US"/>
          </a:p>
        </p:txBody>
      </p:sp>
    </p:spTree>
    <p:extLst>
      <p:ext uri="{BB962C8B-B14F-4D97-AF65-F5344CB8AC3E}">
        <p14:creationId xmlns:p14="http://schemas.microsoft.com/office/powerpoint/2010/main" val="3867306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35935CF7-C228-41EA-8172-B76E652AF55B}" type="datetime1">
              <a:rPr lang="en-US"/>
              <a:pPr>
                <a:defRPr/>
              </a:pPr>
              <a:t>1/5/2017</a:t>
            </a:fld>
            <a:endParaRPr lang="en-US"/>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21"/>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C5FBEE6-34E5-4A21-8C64-899F39047AAA}" type="slidenum">
              <a:rPr lang="en-US" altLang="en-US"/>
              <a:pPr/>
              <a:t>‹#›</a:t>
            </a:fld>
            <a:endParaRPr lang="en-US" altLang="en-US"/>
          </a:p>
        </p:txBody>
      </p:sp>
    </p:spTree>
    <p:extLst>
      <p:ext uri="{BB962C8B-B14F-4D97-AF65-F5344CB8AC3E}">
        <p14:creationId xmlns:p14="http://schemas.microsoft.com/office/powerpoint/2010/main" val="342416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61F63557-5B6D-4FC0-AF73-A2C6B9148327}" type="datetime1">
              <a:rPr lang="en-US"/>
              <a:pPr>
                <a:defRPr/>
              </a:pPr>
              <a:t>1/5/2017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0F90614-FB27-4E0E-BB3A-008B25A6301B}" type="slidenum">
              <a:rPr lang="en-US" altLang="en-US"/>
              <a:pPr/>
              <a:t>‹#›</a:t>
            </a:fld>
            <a:endParaRPr lang="en-US" altLang="en-US"/>
          </a:p>
        </p:txBody>
      </p:sp>
    </p:spTree>
    <p:extLst>
      <p:ext uri="{BB962C8B-B14F-4D97-AF65-F5344CB8AC3E}">
        <p14:creationId xmlns:p14="http://schemas.microsoft.com/office/powerpoint/2010/main" val="1018138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5" name="Date Placeholder 2"/>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E7B2E06B-F408-4CD9-B473-E3AE71E0897E}" type="datetime1">
              <a:rPr lang="en-US"/>
              <a:pPr>
                <a:defRPr/>
              </a:pPr>
              <a:t>1/5/2017</a:t>
            </a:fld>
            <a:endParaRPr lang="en-US"/>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7" name="Slide Number Placeholder 4"/>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036A26-3266-468C-9F0D-9F27BD7AE4E6}" type="slidenum">
              <a:rPr lang="en-US" altLang="en-US"/>
              <a:pPr/>
              <a:t>‹#›</a:t>
            </a:fld>
            <a:endParaRPr lang="en-US" altLang="en-US"/>
          </a:p>
        </p:txBody>
      </p:sp>
    </p:spTree>
    <p:extLst>
      <p:ext uri="{BB962C8B-B14F-4D97-AF65-F5344CB8AC3E}">
        <p14:creationId xmlns:p14="http://schemas.microsoft.com/office/powerpoint/2010/main" val="1476795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1F093D2B-6084-4D4F-81A9-EB72E206A441}" type="datetime1">
              <a:rPr lang="en-US"/>
              <a:pPr>
                <a:defRPr/>
              </a:pPr>
              <a:t>1/5/2017</a:t>
            </a:fld>
            <a:endParaRPr lang="en-US"/>
          </a:p>
        </p:txBody>
      </p:sp>
      <p:sp>
        <p:nvSpPr>
          <p:cNvPr id="4" name="Footer Placeholder 2"/>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B0483C7-130B-422C-BEE9-B98AA9D0A224}" type="slidenum">
              <a:rPr lang="en-US" altLang="en-US"/>
              <a:pPr/>
              <a:t>‹#›</a:t>
            </a:fld>
            <a:endParaRPr lang="en-US" altLang="en-US"/>
          </a:p>
        </p:txBody>
      </p:sp>
    </p:spTree>
    <p:extLst>
      <p:ext uri="{BB962C8B-B14F-4D97-AF65-F5344CB8AC3E}">
        <p14:creationId xmlns:p14="http://schemas.microsoft.com/office/powerpoint/2010/main" val="25953285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13"/>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title"/>
          </p:nvPr>
        </p:nvSpPr>
        <p:spPr>
          <a:xfrm>
            <a:off x="380555" y="2571750"/>
            <a:ext cx="3255264"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B2C856FE-BA9C-4669-B8EA-AC964FA36B42}" type="datetime1">
              <a:rPr lang="en-US"/>
              <a:pPr>
                <a:defRPr/>
              </a:pPr>
              <a:t>1/5/2017</a:t>
            </a:fld>
            <a:endParaRPr lang="en-US"/>
          </a:p>
        </p:txBody>
      </p:sp>
      <p:sp>
        <p:nvSpPr>
          <p:cNvPr id="8" name="Footer Placeholder 5"/>
          <p:cNvSpPr>
            <a:spLocks noGrp="1"/>
          </p:cNvSpPr>
          <p:nvPr>
            <p:ph type="ftr" sz="quarter" idx="11"/>
          </p:nvPr>
        </p:nvSpPr>
        <p:spPr>
          <a:xfrm>
            <a:off x="3859213" y="6423025"/>
            <a:ext cx="33162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38562491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13"/>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169404" y="3124200"/>
            <a:ext cx="3898272"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5FC81B96-86B8-444A-8821-E3169E98C6A7}" type="datetime1">
              <a:rPr lang="en-US"/>
              <a:pPr>
                <a:defRPr/>
              </a:pPr>
              <a:t>1/5/2017</a:t>
            </a:fld>
            <a:endParaRPr lang="en-US"/>
          </a:p>
        </p:txBody>
      </p:sp>
      <p:sp>
        <p:nvSpPr>
          <p:cNvPr id="8" name="Footer Placeholder 5"/>
          <p:cNvSpPr>
            <a:spLocks noGrp="1"/>
          </p:cNvSpPr>
          <p:nvPr>
            <p:ph type="ftr" sz="quarter" idx="11"/>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AD62873-4670-4399-B2EB-44AF51CB6268}" type="slidenum">
              <a:rPr lang="en-US" altLang="en-US"/>
              <a:pPr/>
              <a:t>‹#›</a:t>
            </a:fld>
            <a:endParaRPr lang="en-US" altLang="en-US"/>
          </a:p>
        </p:txBody>
      </p:sp>
    </p:spTree>
    <p:extLst>
      <p:ext uri="{BB962C8B-B14F-4D97-AF65-F5344CB8AC3E}">
        <p14:creationId xmlns:p14="http://schemas.microsoft.com/office/powerpoint/2010/main" val="14922361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4"/>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506505" y="4424082"/>
            <a:ext cx="6191157" cy="83371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a:prstGeom prst="rect">
            <a:avLst/>
          </a:prstGeo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AE22D21B-72DB-4FB0-9DA1-A3677B664DD5}" type="datetime1">
              <a:rPr lang="en-US"/>
              <a:pPr>
                <a:defRPr/>
              </a:pPr>
              <a:t>1/5/2017</a:t>
            </a:fld>
            <a:endParaRPr 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BA7F587-BB5D-4B3D-A2D1-4721D3E1D59E}" type="slidenum">
              <a:rPr lang="en-US" altLang="en-US"/>
              <a:pPr/>
              <a:t>‹#›</a:t>
            </a:fld>
            <a:endParaRPr lang="en-US" altLang="en-US"/>
          </a:p>
        </p:txBody>
      </p:sp>
    </p:spTree>
    <p:extLst>
      <p:ext uri="{BB962C8B-B14F-4D97-AF65-F5344CB8AC3E}">
        <p14:creationId xmlns:p14="http://schemas.microsoft.com/office/powerpoint/2010/main" val="33191299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3"/>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CDDACEDE-C447-4B92-9657-F3C2572B96E8}" type="datetime1">
              <a:rPr lang="en-US"/>
              <a:pPr>
                <a:defRPr/>
              </a:pPr>
              <a:t>1/5/2017</a:t>
            </a:fld>
            <a:endParaRPr lang="en-US"/>
          </a:p>
        </p:txBody>
      </p:sp>
      <p:sp>
        <p:nvSpPr>
          <p:cNvPr id="10" name="Footer Placeholder 5"/>
          <p:cNvSpPr>
            <a:spLocks noGrp="1"/>
          </p:cNvSpPr>
          <p:nvPr>
            <p:ph type="ftr" sz="quarter" idx="16"/>
          </p:nvPr>
        </p:nvSpPr>
        <p:spPr>
          <a:xfrm>
            <a:off x="381000" y="6235700"/>
            <a:ext cx="46482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C3B611C-20C0-4731-98BF-97512124FB51}" type="slidenum">
              <a:rPr lang="en-US" altLang="en-US"/>
              <a:pPr/>
              <a:t>‹#›</a:t>
            </a:fld>
            <a:endParaRPr lang="en-US" altLang="en-US"/>
          </a:p>
        </p:txBody>
      </p:sp>
    </p:spTree>
    <p:extLst>
      <p:ext uri="{BB962C8B-B14F-4D97-AF65-F5344CB8AC3E}">
        <p14:creationId xmlns:p14="http://schemas.microsoft.com/office/powerpoint/2010/main" val="30896436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7ED14F1B-93EB-4FCD-9CF0-2266CB48C85B}" type="datetime1">
              <a:rPr lang="en-US"/>
              <a:pPr>
                <a:defRPr/>
              </a:pPr>
              <a:t>1/5/2017</a:t>
            </a:fld>
            <a:endParaRPr lang="en-US"/>
          </a:p>
        </p:txBody>
      </p:sp>
      <p:sp>
        <p:nvSpPr>
          <p:cNvPr id="15" name="Footer Placeholder 5"/>
          <p:cNvSpPr>
            <a:spLocks noGrp="1"/>
          </p:cNvSpPr>
          <p:nvPr>
            <p:ph type="ftr" sz="quarter" idx="17"/>
          </p:nvPr>
        </p:nvSpPr>
        <p:spPr>
          <a:xfrm>
            <a:off x="381000" y="6235700"/>
            <a:ext cx="2590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5404277-E9E2-414E-80EC-6AE2664BA078}" type="slidenum">
              <a:rPr lang="en-US" altLang="en-US"/>
              <a:pPr/>
              <a:t>‹#›</a:t>
            </a:fld>
            <a:endParaRPr lang="en-US" altLang="en-US"/>
          </a:p>
        </p:txBody>
      </p:sp>
    </p:spTree>
    <p:extLst>
      <p:ext uri="{BB962C8B-B14F-4D97-AF65-F5344CB8AC3E}">
        <p14:creationId xmlns:p14="http://schemas.microsoft.com/office/powerpoint/2010/main" val="35005244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953000" y="3124200"/>
            <a:ext cx="3108960"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26107EAC-9DE2-4CC2-A62C-21917BDD339C}" type="datetime1">
              <a:rPr lang="en-US"/>
              <a:pPr>
                <a:defRPr/>
              </a:pPr>
              <a:t>1/5/2017</a:t>
            </a:fld>
            <a:endParaRPr lang="en-US"/>
          </a:p>
        </p:txBody>
      </p:sp>
      <p:sp>
        <p:nvSpPr>
          <p:cNvPr id="10" name="Footer Placeholder 5"/>
          <p:cNvSpPr>
            <a:spLocks noGrp="1"/>
          </p:cNvSpPr>
          <p:nvPr>
            <p:ph type="ftr" sz="quarter" idx="16"/>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EB44610-5B28-4445-9BAF-198FCF02F53D}" type="slidenum">
              <a:rPr lang="en-US" altLang="en-US"/>
              <a:pPr/>
              <a:t>‹#›</a:t>
            </a:fld>
            <a:endParaRPr lang="en-US" altLang="en-US"/>
          </a:p>
        </p:txBody>
      </p:sp>
    </p:spTree>
    <p:extLst>
      <p:ext uri="{BB962C8B-B14F-4D97-AF65-F5344CB8AC3E}">
        <p14:creationId xmlns:p14="http://schemas.microsoft.com/office/powerpoint/2010/main" val="1689535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98475" y="1981200"/>
            <a:ext cx="7556500" cy="4144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BB254D5D-6978-43CF-97CA-370231C6D3FF}" type="datetime1">
              <a:rPr lang="en-US"/>
              <a:pPr>
                <a:defRPr/>
              </a:pPr>
              <a:t>1/5/2017</a:t>
            </a:fld>
            <a:endParaRPr 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38A8B8C-CDE1-41F7-B680-8240C8B863C5}" type="slidenum">
              <a:rPr lang="en-US" altLang="en-US"/>
              <a:pPr/>
              <a:t>‹#›</a:t>
            </a:fld>
            <a:endParaRPr lang="en-US" altLang="en-US"/>
          </a:p>
        </p:txBody>
      </p:sp>
    </p:spTree>
    <p:extLst>
      <p:ext uri="{BB962C8B-B14F-4D97-AF65-F5344CB8AC3E}">
        <p14:creationId xmlns:p14="http://schemas.microsoft.com/office/powerpoint/2010/main" val="24840113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a:prstGeom prst="rect">
            <a:avLst/>
          </a:prstGeo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40907618-D506-49BA-A7B8-6DA51AFFAB5F}" type="datetime1">
              <a:rPr lang="en-US"/>
              <a:pPr>
                <a:defRPr/>
              </a:pPr>
              <a:t>1/5/2017</a:t>
            </a:fld>
            <a:endParaRPr 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D6E0B8E-2DF1-4879-8526-69B5CBEB59C8}" type="slidenum">
              <a:rPr lang="en-US" altLang="en-US"/>
              <a:pPr/>
              <a:t>‹#›</a:t>
            </a:fld>
            <a:endParaRPr lang="en-US" altLang="en-US"/>
          </a:p>
        </p:txBody>
      </p:sp>
    </p:spTree>
    <p:extLst>
      <p:ext uri="{BB962C8B-B14F-4D97-AF65-F5344CB8AC3E}">
        <p14:creationId xmlns:p14="http://schemas.microsoft.com/office/powerpoint/2010/main" val="3488645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fld id="{2D7A24AB-E088-4E39-903F-5D0C29F1CB7C}" type="datetime1">
              <a:rPr lang="en-US"/>
              <a:pPr>
                <a:defRPr/>
              </a:pPr>
              <a:t>1/5/2017</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19807985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694F6496-ECA2-46B8-AA51-9E62B31E9D18}" type="datetime1">
              <a:rPr lang="en-US"/>
              <a:pPr>
                <a:defRPr/>
              </a:pPr>
              <a:t>1/5/2017</a:t>
            </a:fld>
            <a:endParaRPr 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21936BD-348D-4152-B5BF-8F5C2163BFA3}" type="slidenum">
              <a:rPr lang="en-US" altLang="en-US"/>
              <a:pPr/>
              <a:t>‹#›</a:t>
            </a:fld>
            <a:endParaRPr lang="en-US" altLang="en-US"/>
          </a:p>
        </p:txBody>
      </p:sp>
    </p:spTree>
    <p:extLst>
      <p:ext uri="{BB962C8B-B14F-4D97-AF65-F5344CB8AC3E}">
        <p14:creationId xmlns:p14="http://schemas.microsoft.com/office/powerpoint/2010/main" val="25500669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4" y="134471"/>
            <a:ext cx="7556313" cy="995082"/>
          </a:xfrm>
          <a:prstGeom prst="rect">
            <a:avLst/>
          </a:prstGeom>
        </p:spPr>
        <p:txBody>
          <a:bodyPr anchor="b"/>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a:prstGeom prst="rect">
            <a:avLst/>
          </a:prstGeo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12EFF1A3-6805-4DB0-B98C-351F000F3351}" type="datetime1">
              <a:rPr lang="en-US"/>
              <a:pPr>
                <a:defRPr/>
              </a:pPr>
              <a:t>1/5/2017</a:t>
            </a:fld>
            <a:endParaRPr 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BD2D0BF-787B-42B9-B9D9-8CF628167456}" type="slidenum">
              <a:rPr lang="en-US" altLang="en-US"/>
              <a:pPr/>
              <a:t>‹#›</a:t>
            </a:fld>
            <a:endParaRPr lang="en-US" altLang="en-US"/>
          </a:p>
        </p:txBody>
      </p:sp>
    </p:spTree>
    <p:extLst>
      <p:ext uri="{BB962C8B-B14F-4D97-AF65-F5344CB8AC3E}">
        <p14:creationId xmlns:p14="http://schemas.microsoft.com/office/powerpoint/2010/main" val="26176855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3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a:prstGeom prst="rect">
            <a:avLst/>
          </a:prstGeo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a:prstGeom prst="rect">
            <a:avLst/>
          </a:prstGeo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a:prstGeom prst="rect">
            <a:avLst/>
          </a:prstGeo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a:prstGeom prst="rect">
            <a:avLst/>
          </a:prstGeom>
        </p:spPr>
        <p:txBody>
          <a:bodyPr/>
          <a:lstStyle>
            <a:lvl1pPr algn="l">
              <a:defRPr>
                <a:latin typeface="Arial" charset="0"/>
                <a:ea typeface="ＭＳ Ｐゴシック" pitchFamily="-111" charset="-128"/>
              </a:defRPr>
            </a:lvl1pPr>
          </a:lstStyle>
          <a:p>
            <a:pPr>
              <a:defRPr/>
            </a:pPr>
            <a:fld id="{F2F9CC9B-5CB8-4CF8-A06E-1F0A9A23134C}" type="datetime1">
              <a:rPr lang="en-US"/>
              <a:pPr>
                <a:defRPr/>
              </a:pPr>
              <a:t>1/5/2017</a:t>
            </a:fld>
            <a:endParaRPr lang="en-US"/>
          </a:p>
        </p:txBody>
      </p:sp>
      <p:sp>
        <p:nvSpPr>
          <p:cNvPr id="12" name="Footer Placeholder 4"/>
          <p:cNvSpPr>
            <a:spLocks noGrp="1"/>
          </p:cNvSpPr>
          <p:nvPr>
            <p:ph type="ftr" sz="quarter" idx="15"/>
          </p:nvPr>
        </p:nvSpPr>
        <p:spPr>
          <a:xfrm>
            <a:off x="6311900" y="6426200"/>
            <a:ext cx="2616200" cy="365125"/>
          </a:xfrm>
          <a:prstGeom prst="rect">
            <a:avLst/>
          </a:prstGeom>
        </p:spPr>
        <p:txBody>
          <a:bodyPr/>
          <a:lstStyle>
            <a:lvl1pPr algn="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39958302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3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a:prstGeom prst="rect">
            <a:avLst/>
          </a:prstGeo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a:prstGeom prst="rect">
            <a:avLst/>
          </a:prstGeo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a:prstGeom prst="rect">
            <a:avLst/>
          </a:prstGeom>
        </p:spPr>
        <p:txBody>
          <a:bodyPr/>
          <a:lstStyle>
            <a:lvl1pPr algn="l">
              <a:defRPr>
                <a:solidFill>
                  <a:schemeClr val="bg1"/>
                </a:solidFill>
                <a:latin typeface="Arial" charset="0"/>
                <a:ea typeface="ＭＳ Ｐゴシック" pitchFamily="-111" charset="-128"/>
              </a:defRPr>
            </a:lvl1pPr>
          </a:lstStyle>
          <a:p>
            <a:pPr>
              <a:defRPr/>
            </a:pPr>
            <a:fld id="{138A4CB7-F44A-40C3-8031-63CC5CBD40AA}" type="datetime1">
              <a:rPr lang="en-US"/>
              <a:pPr>
                <a:defRPr/>
              </a:pPr>
              <a:t>1/5/2017</a:t>
            </a:fld>
            <a:endParaRPr lang="en-US"/>
          </a:p>
        </p:txBody>
      </p:sp>
      <p:sp>
        <p:nvSpPr>
          <p:cNvPr id="8" name="Footer Placeholder 4"/>
          <p:cNvSpPr>
            <a:spLocks noGrp="1"/>
          </p:cNvSpPr>
          <p:nvPr>
            <p:ph type="ftr" sz="quarter" idx="11"/>
          </p:nvPr>
        </p:nvSpPr>
        <p:spPr>
          <a:xfrm>
            <a:off x="2286000" y="6248400"/>
            <a:ext cx="5638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4ACD507-62D0-41DC-B225-29850B076429}" type="slidenum">
              <a:rPr lang="en-US" altLang="en-US"/>
              <a:pPr/>
              <a:t>‹#›</a:t>
            </a:fld>
            <a:endParaRPr lang="en-US" altLang="en-US"/>
          </a:p>
        </p:txBody>
      </p:sp>
    </p:spTree>
    <p:extLst>
      <p:ext uri="{BB962C8B-B14F-4D97-AF65-F5344CB8AC3E}">
        <p14:creationId xmlns:p14="http://schemas.microsoft.com/office/powerpoint/2010/main" val="2095582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3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C0F8F7E9-8DB7-4D3E-8E89-12A62D1DA701}" type="datetime1">
              <a:rPr lang="en-US"/>
              <a:pPr>
                <a:defRPr/>
              </a:pPr>
              <a:t>1/5/2017</a:t>
            </a:fld>
            <a:endParaRPr 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11AA414-DE77-4937-A104-8BACB4C69906}" type="slidenum">
              <a:rPr lang="en-US" altLang="en-US"/>
              <a:pPr/>
              <a:t>‹#›</a:t>
            </a:fld>
            <a:endParaRPr lang="en-US" altLang="en-US"/>
          </a:p>
        </p:txBody>
      </p:sp>
    </p:spTree>
    <p:extLst>
      <p:ext uri="{BB962C8B-B14F-4D97-AF65-F5344CB8AC3E}">
        <p14:creationId xmlns:p14="http://schemas.microsoft.com/office/powerpoint/2010/main" val="41722177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A74B1D09-DAC3-44B0-A2DC-26EB2150F537}" type="datetime1">
              <a:rPr lang="en-US"/>
              <a:pPr>
                <a:defRPr/>
              </a:pPr>
              <a:t>1/5/2017</a:t>
            </a:fld>
            <a:endParaRPr lang="en-US"/>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8"/>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19A7D02-CCD9-4184-99CB-3BBEF9096CA8}" type="slidenum">
              <a:rPr lang="en-US" altLang="en-US"/>
              <a:pPr/>
              <a:t>‹#›</a:t>
            </a:fld>
            <a:endParaRPr lang="en-US" altLang="en-US"/>
          </a:p>
        </p:txBody>
      </p:sp>
    </p:spTree>
    <p:extLst>
      <p:ext uri="{BB962C8B-B14F-4D97-AF65-F5344CB8AC3E}">
        <p14:creationId xmlns:p14="http://schemas.microsoft.com/office/powerpoint/2010/main" val="33580680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3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556D552C-A794-4ACE-AB56-A429129B2797}" type="datetime1">
              <a:rPr lang="en-US"/>
              <a:pPr>
                <a:defRPr/>
              </a:pPr>
              <a:t>1/5/2017</a:t>
            </a:fld>
            <a:endParaRPr lang="en-US"/>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80870B6-64E1-4E4D-9C6F-2133A72F18F7}" type="slidenum">
              <a:rPr lang="en-US" altLang="en-US"/>
              <a:pPr/>
              <a:t>‹#›</a:t>
            </a:fld>
            <a:endParaRPr lang="en-US" altLang="en-US"/>
          </a:p>
        </p:txBody>
      </p:sp>
    </p:spTree>
    <p:extLst>
      <p:ext uri="{BB962C8B-B14F-4D97-AF65-F5344CB8AC3E}">
        <p14:creationId xmlns:p14="http://schemas.microsoft.com/office/powerpoint/2010/main" val="33101376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C240AC65-3C45-4A33-B6AD-453C0978FE20}" type="datetime1">
              <a:rPr lang="en-US"/>
              <a:pPr>
                <a:defRPr/>
              </a:pPr>
              <a:t>1/5/2017</a:t>
            </a:fld>
            <a:endParaRPr lang="en-US"/>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9"/>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9D769EB-D9E5-41AF-ACD4-A30070862454}" type="slidenum">
              <a:rPr lang="en-US" altLang="en-US"/>
              <a:pPr/>
              <a:t>‹#›</a:t>
            </a:fld>
            <a:endParaRPr lang="en-US" altLang="en-US"/>
          </a:p>
        </p:txBody>
      </p:sp>
    </p:spTree>
    <p:extLst>
      <p:ext uri="{BB962C8B-B14F-4D97-AF65-F5344CB8AC3E}">
        <p14:creationId xmlns:p14="http://schemas.microsoft.com/office/powerpoint/2010/main" val="32254983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E483A376-250E-43C0-984B-2578F6CB8BD5}" type="datetime1">
              <a:rPr lang="en-US"/>
              <a:pPr>
                <a:defRPr/>
              </a:pPr>
              <a:t>1/5/2017</a:t>
            </a:fld>
            <a:endParaRPr lang="en-US"/>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21"/>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0D370AB-A6C8-4C2A-9330-8FED5D52813E}" type="slidenum">
              <a:rPr lang="en-US" altLang="en-US"/>
              <a:pPr/>
              <a:t>‹#›</a:t>
            </a:fld>
            <a:endParaRPr lang="en-US" altLang="en-US"/>
          </a:p>
        </p:txBody>
      </p:sp>
    </p:spTree>
    <p:extLst>
      <p:ext uri="{BB962C8B-B14F-4D97-AF65-F5344CB8AC3E}">
        <p14:creationId xmlns:p14="http://schemas.microsoft.com/office/powerpoint/2010/main" val="34555433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5" name="Date Placeholder 2"/>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FAAF20D4-3AEC-4ABB-8354-694DA10DED13}" type="datetime1">
              <a:rPr lang="en-US"/>
              <a:pPr>
                <a:defRPr/>
              </a:pPr>
              <a:t>1/5/2017</a:t>
            </a:fld>
            <a:endParaRPr lang="en-US"/>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7" name="Slide Number Placeholder 4"/>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B0F563E-C36B-4730-B675-36862D3E605A}" type="slidenum">
              <a:rPr lang="en-US" altLang="en-US"/>
              <a:pPr/>
              <a:t>‹#›</a:t>
            </a:fld>
            <a:endParaRPr lang="en-US" altLang="en-US"/>
          </a:p>
        </p:txBody>
      </p:sp>
    </p:spTree>
    <p:extLst>
      <p:ext uri="{BB962C8B-B14F-4D97-AF65-F5344CB8AC3E}">
        <p14:creationId xmlns:p14="http://schemas.microsoft.com/office/powerpoint/2010/main" val="329935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F0C2428D-7C34-4298-B178-9E04C0F94FD2}" type="datetime1">
              <a:rPr lang="en-US"/>
              <a:pPr>
                <a:defRPr/>
              </a:pPr>
              <a:t>1/5/2017</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22265470-3400-438F-8DAF-622A3E73EF5F}" type="slidenum">
              <a:rPr lang="en-US" altLang="en-US"/>
              <a:pPr/>
              <a:t>‹#›</a:t>
            </a:fld>
            <a:endParaRPr lang="en-US" altLang="en-US"/>
          </a:p>
        </p:txBody>
      </p:sp>
    </p:spTree>
    <p:extLst>
      <p:ext uri="{BB962C8B-B14F-4D97-AF65-F5344CB8AC3E}">
        <p14:creationId xmlns:p14="http://schemas.microsoft.com/office/powerpoint/2010/main" val="5249750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438AEE96-2C6E-4FEF-9991-8BBAEEA54F53}" type="datetime1">
              <a:rPr lang="en-US"/>
              <a:pPr>
                <a:defRPr/>
              </a:pPr>
              <a:t>1/5/2017</a:t>
            </a:fld>
            <a:endParaRPr lang="en-US"/>
          </a:p>
        </p:txBody>
      </p:sp>
      <p:sp>
        <p:nvSpPr>
          <p:cNvPr id="4" name="Footer Placeholder 2"/>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9529E51-95ED-4521-B57E-BA44B4A472F1}" type="slidenum">
              <a:rPr lang="en-US" altLang="en-US"/>
              <a:pPr/>
              <a:t>‹#›</a:t>
            </a:fld>
            <a:endParaRPr lang="en-US" altLang="en-US"/>
          </a:p>
        </p:txBody>
      </p:sp>
    </p:spTree>
    <p:extLst>
      <p:ext uri="{BB962C8B-B14F-4D97-AF65-F5344CB8AC3E}">
        <p14:creationId xmlns:p14="http://schemas.microsoft.com/office/powerpoint/2010/main" val="32841220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34"/>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title"/>
          </p:nvPr>
        </p:nvSpPr>
        <p:spPr>
          <a:xfrm>
            <a:off x="380555" y="2571750"/>
            <a:ext cx="3255264"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B118DB48-73E5-44EC-9765-282C8E78FA67}" type="datetime1">
              <a:rPr lang="en-US"/>
              <a:pPr>
                <a:defRPr/>
              </a:pPr>
              <a:t>1/5/2017</a:t>
            </a:fld>
            <a:endParaRPr lang="en-US"/>
          </a:p>
        </p:txBody>
      </p:sp>
      <p:sp>
        <p:nvSpPr>
          <p:cNvPr id="8" name="Footer Placeholder 5"/>
          <p:cNvSpPr>
            <a:spLocks noGrp="1"/>
          </p:cNvSpPr>
          <p:nvPr>
            <p:ph type="ftr" sz="quarter" idx="11"/>
          </p:nvPr>
        </p:nvSpPr>
        <p:spPr>
          <a:xfrm>
            <a:off x="3859213" y="6423025"/>
            <a:ext cx="33162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1008605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34"/>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169404" y="3124200"/>
            <a:ext cx="3898272"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56DF1C2F-A215-4608-890E-6E61F810C7C6}" type="datetime1">
              <a:rPr lang="en-US"/>
              <a:pPr>
                <a:defRPr/>
              </a:pPr>
              <a:t>1/5/2017</a:t>
            </a:fld>
            <a:endParaRPr lang="en-US"/>
          </a:p>
        </p:txBody>
      </p:sp>
      <p:sp>
        <p:nvSpPr>
          <p:cNvPr id="8" name="Footer Placeholder 5"/>
          <p:cNvSpPr>
            <a:spLocks noGrp="1"/>
          </p:cNvSpPr>
          <p:nvPr>
            <p:ph type="ftr" sz="quarter" idx="11"/>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E5FFDEC-FA2F-4E40-86EE-7090415311E0}" type="slidenum">
              <a:rPr lang="en-US" altLang="en-US"/>
              <a:pPr/>
              <a:t>‹#›</a:t>
            </a:fld>
            <a:endParaRPr lang="en-US" altLang="en-US"/>
          </a:p>
        </p:txBody>
      </p:sp>
    </p:spTree>
    <p:extLst>
      <p:ext uri="{BB962C8B-B14F-4D97-AF65-F5344CB8AC3E}">
        <p14:creationId xmlns:p14="http://schemas.microsoft.com/office/powerpoint/2010/main" val="41239802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35"/>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506505" y="4424082"/>
            <a:ext cx="6191157" cy="83371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a:prstGeom prst="rect">
            <a:avLst/>
          </a:prstGeo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740FAFB8-8001-4BA4-9845-48214EE65DD9}" type="datetime1">
              <a:rPr lang="en-US"/>
              <a:pPr>
                <a:defRPr/>
              </a:pPr>
              <a:t>1/5/2017</a:t>
            </a:fld>
            <a:endParaRPr 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5631001-5F11-4573-94C6-5F5D56DDEA67}" type="slidenum">
              <a:rPr lang="en-US" altLang="en-US"/>
              <a:pPr/>
              <a:t>‹#›</a:t>
            </a:fld>
            <a:endParaRPr lang="en-US" altLang="en-US"/>
          </a:p>
        </p:txBody>
      </p:sp>
    </p:spTree>
    <p:extLst>
      <p:ext uri="{BB962C8B-B14F-4D97-AF65-F5344CB8AC3E}">
        <p14:creationId xmlns:p14="http://schemas.microsoft.com/office/powerpoint/2010/main" val="19126315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34"/>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B5F9B2CE-459D-4F7F-B84D-CDBC760649AB}" type="datetime1">
              <a:rPr lang="en-US"/>
              <a:pPr>
                <a:defRPr/>
              </a:pPr>
              <a:t>1/5/2017</a:t>
            </a:fld>
            <a:endParaRPr lang="en-US"/>
          </a:p>
        </p:txBody>
      </p:sp>
      <p:sp>
        <p:nvSpPr>
          <p:cNvPr id="10" name="Footer Placeholder 5"/>
          <p:cNvSpPr>
            <a:spLocks noGrp="1"/>
          </p:cNvSpPr>
          <p:nvPr>
            <p:ph type="ftr" sz="quarter" idx="16"/>
          </p:nvPr>
        </p:nvSpPr>
        <p:spPr>
          <a:xfrm>
            <a:off x="381000" y="6235700"/>
            <a:ext cx="46482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5AFF03A-41E9-490A-AE5A-8BBCE021ECEE}" type="slidenum">
              <a:rPr lang="en-US" altLang="en-US"/>
              <a:pPr/>
              <a:t>‹#›</a:t>
            </a:fld>
            <a:endParaRPr lang="en-US" altLang="en-US"/>
          </a:p>
        </p:txBody>
      </p:sp>
    </p:spTree>
    <p:extLst>
      <p:ext uri="{BB962C8B-B14F-4D97-AF65-F5344CB8AC3E}">
        <p14:creationId xmlns:p14="http://schemas.microsoft.com/office/powerpoint/2010/main" val="23223219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34"/>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23CA7E12-CBBD-467C-84A2-D6A2724E3BC3}" type="datetime1">
              <a:rPr lang="en-US"/>
              <a:pPr>
                <a:defRPr/>
              </a:pPr>
              <a:t>1/5/2017</a:t>
            </a:fld>
            <a:endParaRPr lang="en-US"/>
          </a:p>
        </p:txBody>
      </p:sp>
      <p:sp>
        <p:nvSpPr>
          <p:cNvPr id="15" name="Footer Placeholder 5"/>
          <p:cNvSpPr>
            <a:spLocks noGrp="1"/>
          </p:cNvSpPr>
          <p:nvPr>
            <p:ph type="ftr" sz="quarter" idx="17"/>
          </p:nvPr>
        </p:nvSpPr>
        <p:spPr>
          <a:xfrm>
            <a:off x="381000" y="6235700"/>
            <a:ext cx="2590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A3B495E-AB87-41E0-9F4C-DB81B000725C}" type="slidenum">
              <a:rPr lang="en-US" altLang="en-US"/>
              <a:pPr/>
              <a:t>‹#›</a:t>
            </a:fld>
            <a:endParaRPr lang="en-US" altLang="en-US"/>
          </a:p>
        </p:txBody>
      </p:sp>
    </p:spTree>
    <p:extLst>
      <p:ext uri="{BB962C8B-B14F-4D97-AF65-F5344CB8AC3E}">
        <p14:creationId xmlns:p14="http://schemas.microsoft.com/office/powerpoint/2010/main" val="16963729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34"/>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953000" y="3124200"/>
            <a:ext cx="3108960"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a:prstGeom prst="rect">
            <a:avLst/>
          </a:prstGeo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BF1EEAE6-CC43-47E5-9F11-5FE600E5EF6A}" type="datetime1">
              <a:rPr lang="en-US"/>
              <a:pPr>
                <a:defRPr/>
              </a:pPr>
              <a:t>1/5/2017</a:t>
            </a:fld>
            <a:endParaRPr lang="en-US"/>
          </a:p>
        </p:txBody>
      </p:sp>
      <p:sp>
        <p:nvSpPr>
          <p:cNvPr id="10" name="Footer Placeholder 5"/>
          <p:cNvSpPr>
            <a:spLocks noGrp="1"/>
          </p:cNvSpPr>
          <p:nvPr>
            <p:ph type="ftr" sz="quarter" idx="16"/>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D8ABD99-C562-4A00-BEDE-C6A132D3EE2E}" type="slidenum">
              <a:rPr lang="en-US" altLang="en-US"/>
              <a:pPr/>
              <a:t>‹#›</a:t>
            </a:fld>
            <a:endParaRPr lang="en-US" altLang="en-US"/>
          </a:p>
        </p:txBody>
      </p:sp>
    </p:spTree>
    <p:extLst>
      <p:ext uri="{BB962C8B-B14F-4D97-AF65-F5344CB8AC3E}">
        <p14:creationId xmlns:p14="http://schemas.microsoft.com/office/powerpoint/2010/main" val="169425226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98475" y="1981200"/>
            <a:ext cx="7556500" cy="4144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A201BD21-A89A-4BCE-AFE0-88FBBA068ACC}" type="datetime1">
              <a:rPr lang="en-US"/>
              <a:pPr>
                <a:defRPr/>
              </a:pPr>
              <a:t>1/5/2017</a:t>
            </a:fld>
            <a:endParaRPr 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97F8EC0-1C9D-4C7F-B858-0616464A24DA}" type="slidenum">
              <a:rPr lang="en-US" altLang="en-US"/>
              <a:pPr/>
              <a:t>‹#›</a:t>
            </a:fld>
            <a:endParaRPr lang="en-US" altLang="en-US"/>
          </a:p>
        </p:txBody>
      </p:sp>
    </p:spTree>
    <p:extLst>
      <p:ext uri="{BB962C8B-B14F-4D97-AF65-F5344CB8AC3E}">
        <p14:creationId xmlns:p14="http://schemas.microsoft.com/office/powerpoint/2010/main" val="17295651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3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a:prstGeom prst="rect">
            <a:avLst/>
          </a:prstGeo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319741AD-2BEE-462F-91CF-2E8261D303F0}" type="datetime1">
              <a:rPr lang="en-US"/>
              <a:pPr>
                <a:defRPr/>
              </a:pPr>
              <a:t>1/5/2017</a:t>
            </a:fld>
            <a:endParaRPr 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B0D4BA2-EAFB-4277-A30B-B4BAD754FD22}" type="slidenum">
              <a:rPr lang="en-US" altLang="en-US"/>
              <a:pPr/>
              <a:t>‹#›</a:t>
            </a:fld>
            <a:endParaRPr lang="en-US" altLang="en-US"/>
          </a:p>
        </p:txBody>
      </p:sp>
    </p:spTree>
    <p:extLst>
      <p:ext uri="{BB962C8B-B14F-4D97-AF65-F5344CB8AC3E}">
        <p14:creationId xmlns:p14="http://schemas.microsoft.com/office/powerpoint/2010/main" val="31704513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solidFill>
                <a:prstClr val="white"/>
              </a:solidFill>
            </a:endParaRPr>
          </a:p>
        </p:txBody>
      </p:sp>
      <p:sp>
        <p:nvSpPr>
          <p:cNvPr id="7"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smtClean="0"/>
            </a:lvl1pPr>
          </a:lstStyle>
          <a:p>
            <a:pPr>
              <a:defRPr/>
            </a:pPr>
            <a:fld id="{569633AF-5699-4340-B754-364EBC7974AC}" type="datetime1">
              <a:rPr lang="en-US" altLang="en-US"/>
              <a:pPr>
                <a:defRPr/>
              </a:pPr>
              <a:t>1/5/2017</a:t>
            </a:fld>
            <a:endParaRPr lang="en-US" alt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115907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A6EB24C7-CF36-418C-B88C-226D4BC95654}" type="datetime1">
              <a:rPr lang="en-US"/>
              <a:pPr>
                <a:defRPr/>
              </a:pPr>
              <a:t>1/5/2017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28290F6A-7313-4203-94D7-CBF98EE253D3}" type="slidenum">
              <a:rPr lang="en-US" altLang="en-US"/>
              <a:pPr/>
              <a:t>‹#›</a:t>
            </a:fld>
            <a:endParaRPr lang="en-US" altLang="en-US"/>
          </a:p>
        </p:txBody>
      </p:sp>
    </p:spTree>
    <p:extLst>
      <p:ext uri="{BB962C8B-B14F-4D97-AF65-F5344CB8AC3E}">
        <p14:creationId xmlns:p14="http://schemas.microsoft.com/office/powerpoint/2010/main" val="26043820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smtClean="0"/>
            </a:lvl1pPr>
          </a:lstStyle>
          <a:p>
            <a:pPr>
              <a:defRPr/>
            </a:pPr>
            <a:fld id="{3252632F-D253-4EF1-8C3F-86D7BC1D3C53}" type="datetime1">
              <a:rPr lang="en-US" altLang="en-US"/>
              <a:pPr>
                <a:defRPr/>
              </a:pPr>
              <a:t>1/5/2017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5"/>
          <p:cNvSpPr>
            <a:spLocks noGrp="1"/>
          </p:cNvSpPr>
          <p:nvPr>
            <p:ph type="sldNum" sz="quarter" idx="12"/>
          </p:nvPr>
        </p:nvSpPr>
        <p:spPr/>
        <p:txBody>
          <a:bodyPr/>
          <a:lstStyle>
            <a:lvl1pPr>
              <a:defRPr/>
            </a:lvl1pPr>
          </a:lstStyle>
          <a:p>
            <a:fld id="{32199101-DD57-4F74-A45E-6D2C8FC1E6A0}"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04003540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smtClean="0"/>
            </a:lvl1pPr>
          </a:lstStyle>
          <a:p>
            <a:pPr>
              <a:defRPr/>
            </a:pPr>
            <a:fld id="{1D397DBF-CAE4-4C50-AE00-033661A3408D}" type="datetime1">
              <a:rPr lang="en-US" altLang="en-US"/>
              <a:pPr>
                <a:defRPr/>
              </a:pPr>
              <a:t>1/5/2017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5"/>
          <p:cNvSpPr>
            <a:spLocks noGrp="1"/>
          </p:cNvSpPr>
          <p:nvPr>
            <p:ph type="sldNum" sz="quarter" idx="12"/>
          </p:nvPr>
        </p:nvSpPr>
        <p:spPr/>
        <p:txBody>
          <a:bodyPr/>
          <a:lstStyle>
            <a:lvl1pPr>
              <a:defRPr/>
            </a:lvl1pPr>
          </a:lstStyle>
          <a:p>
            <a:fld id="{664873F6-5506-498E-80C1-40E3F2732E7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9236249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smtClean="0"/>
            </a:lvl1pPr>
          </a:lstStyle>
          <a:p>
            <a:pPr>
              <a:defRPr/>
            </a:pPr>
            <a:fld id="{6D68F446-751F-48F3-AD13-207EADFD720D}" type="datetime1">
              <a:rPr lang="en-US" altLang="en-US"/>
              <a:pPr>
                <a:defRPr/>
              </a:pPr>
              <a:t>1/5/2017</a:t>
            </a:fld>
            <a:endParaRPr lang="en-US" alt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389559757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7"/>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smtClean="0">
                <a:solidFill>
                  <a:schemeClr val="bg1"/>
                </a:solidFill>
              </a:defRPr>
            </a:lvl1pPr>
          </a:lstStyle>
          <a:p>
            <a:pPr>
              <a:defRPr/>
            </a:pPr>
            <a:fld id="{7F4B88F4-0341-4EB6-9C8D-A6E5E20BEB58}" type="datetime1">
              <a:rPr lang="en-US" altLang="en-US">
                <a:solidFill>
                  <a:prstClr val="white"/>
                </a:solidFill>
              </a:rPr>
              <a:pPr>
                <a:defRPr/>
              </a:pPr>
              <a:t>1/5/2017</a:t>
            </a:fld>
            <a:endParaRPr lang="en-US" altLang="en-US">
              <a:solidFill>
                <a:prstClr val="white"/>
              </a:solidFill>
            </a:endParaRPr>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3C75C664-C6F0-4680-8640-D22974B01161}"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3258566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8"/>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smtClean="0"/>
            </a:lvl1pPr>
          </a:lstStyle>
          <a:p>
            <a:pPr>
              <a:defRPr/>
            </a:pPr>
            <a:fld id="{638FF7C0-6D1C-48B0-9122-01F2DF4ECB88}" type="datetime1">
              <a:rPr lang="en-US" altLang="en-US"/>
              <a:pPr>
                <a:defRPr/>
              </a:pPr>
              <a:t>1/5/2017</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2"/>
          </p:nvPr>
        </p:nvSpPr>
        <p:spPr/>
        <p:txBody>
          <a:bodyPr/>
          <a:lstStyle>
            <a:lvl1pPr>
              <a:defRPr/>
            </a:lvl1pPr>
          </a:lstStyle>
          <a:p>
            <a:fld id="{205BCFC8-36E7-4E41-BBDB-84F563A9C992}"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6830906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smtClean="0"/>
            </a:lvl1pPr>
          </a:lstStyle>
          <a:p>
            <a:pPr>
              <a:defRPr/>
            </a:pPr>
            <a:fld id="{F15D2B26-4A99-4BBE-9889-DE84212478FB}" type="datetime1">
              <a:rPr lang="en-US" altLang="en-US"/>
              <a:pPr>
                <a:defRPr/>
              </a:pPr>
              <a:t>1/5/2017</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1" name="Slide Number Placeholder 8"/>
          <p:cNvSpPr>
            <a:spLocks noGrp="1"/>
          </p:cNvSpPr>
          <p:nvPr>
            <p:ph type="sldNum" sz="quarter" idx="12"/>
          </p:nvPr>
        </p:nvSpPr>
        <p:spPr/>
        <p:txBody>
          <a:bodyPr/>
          <a:lstStyle>
            <a:lvl1pPr>
              <a:defRPr/>
            </a:lvl1pPr>
          </a:lstStyle>
          <a:p>
            <a:fld id="{77076232-E52C-41AE-973E-809D40F61B17}"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2235352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smtClean="0"/>
            </a:lvl1pPr>
          </a:lstStyle>
          <a:p>
            <a:pPr>
              <a:defRPr/>
            </a:pPr>
            <a:fld id="{BADD6C06-1DA2-4968-8F4A-8470B9077293}" type="datetime1">
              <a:rPr lang="en-US" altLang="en-US"/>
              <a:pPr>
                <a:defRPr/>
              </a:pPr>
              <a:t>1/5/2017</a:t>
            </a:fld>
            <a:endParaRPr lang="en-US" altLang="en-US"/>
          </a:p>
        </p:txBody>
      </p:sp>
      <p:sp>
        <p:nvSpPr>
          <p:cNvPr id="8" name="Footer Placeholder 5"/>
          <p:cNvSpPr>
            <a:spLocks noGrp="1"/>
          </p:cNvSpPr>
          <p:nvPr>
            <p:ph type="ftr" sz="quarter" idx="16"/>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6"/>
          <p:cNvSpPr>
            <a:spLocks noGrp="1"/>
          </p:cNvSpPr>
          <p:nvPr>
            <p:ph type="sldNum" sz="quarter" idx="17"/>
          </p:nvPr>
        </p:nvSpPr>
        <p:spPr/>
        <p:txBody>
          <a:bodyPr/>
          <a:lstStyle>
            <a:lvl1pPr>
              <a:defRPr/>
            </a:lvl1pPr>
          </a:lstStyle>
          <a:p>
            <a:fld id="{3894081B-D3C7-4494-BB2F-0027C459D6C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3330403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smtClean="0"/>
            </a:lvl1pPr>
          </a:lstStyle>
          <a:p>
            <a:pPr>
              <a:defRPr/>
            </a:pPr>
            <a:fld id="{0B6E814A-88FE-446C-A421-57C49C224539}" type="datetime1">
              <a:rPr lang="en-US" altLang="en-US"/>
              <a:pPr>
                <a:defRPr/>
              </a:pPr>
              <a:t>1/5/2017</a:t>
            </a:fld>
            <a:endParaRPr lang="en-US" altLang="en-US"/>
          </a:p>
        </p:txBody>
      </p:sp>
      <p:sp>
        <p:nvSpPr>
          <p:cNvPr id="9" name="Footer Placeholder 5"/>
          <p:cNvSpPr>
            <a:spLocks noGrp="1"/>
          </p:cNvSpPr>
          <p:nvPr>
            <p:ph type="ftr" sz="quarter" idx="18"/>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9"/>
          </p:nvPr>
        </p:nvSpPr>
        <p:spPr/>
        <p:txBody>
          <a:bodyPr/>
          <a:lstStyle>
            <a:lvl1pPr>
              <a:defRPr/>
            </a:lvl1pPr>
          </a:lstStyle>
          <a:p>
            <a:fld id="{BC1821C7-4AE8-4ABD-A559-EE0AE1ACBB6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69889155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smtClean="0"/>
            </a:lvl1pPr>
          </a:lstStyle>
          <a:p>
            <a:pPr>
              <a:defRPr/>
            </a:pPr>
            <a:fld id="{898001CD-CBB9-4D20-A1D6-C6D39BDD4F08}" type="datetime1">
              <a:rPr lang="en-US" altLang="en-US"/>
              <a:pPr>
                <a:defRPr/>
              </a:pPr>
              <a:t>1/5/2017</a:t>
            </a:fld>
            <a:endParaRPr lang="en-US" altLang="en-US"/>
          </a:p>
        </p:txBody>
      </p:sp>
      <p:sp>
        <p:nvSpPr>
          <p:cNvPr id="10" name="Footer Placeholder 5"/>
          <p:cNvSpPr>
            <a:spLocks noGrp="1"/>
          </p:cNvSpPr>
          <p:nvPr>
            <p:ph type="ftr" sz="quarter" idx="20"/>
          </p:nvPr>
        </p:nvSpPr>
        <p:spPr/>
        <p:txBody>
          <a:bodyPr/>
          <a:lstStyle>
            <a:lvl1pPr>
              <a:defRPr/>
            </a:lvl1pPr>
          </a:lstStyle>
          <a:p>
            <a:pPr>
              <a:defRPr/>
            </a:pPr>
            <a:endParaRPr lang="en-US">
              <a:solidFill>
                <a:prstClr val="black">
                  <a:lumMod val="65000"/>
                  <a:lumOff val="35000"/>
                </a:prstClr>
              </a:solidFill>
            </a:endParaRPr>
          </a:p>
        </p:txBody>
      </p:sp>
      <p:sp>
        <p:nvSpPr>
          <p:cNvPr id="11" name="Slide Number Placeholder 6"/>
          <p:cNvSpPr>
            <a:spLocks noGrp="1"/>
          </p:cNvSpPr>
          <p:nvPr>
            <p:ph type="sldNum" sz="quarter" idx="21"/>
          </p:nvPr>
        </p:nvSpPr>
        <p:spPr/>
        <p:txBody>
          <a:bodyPr/>
          <a:lstStyle>
            <a:lvl1pPr>
              <a:defRPr/>
            </a:lvl1pPr>
          </a:lstStyle>
          <a:p>
            <a:fld id="{39ED156C-F5D1-4553-8D11-64F3265A003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631015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4"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smtClean="0"/>
            </a:lvl1pPr>
          </a:lstStyle>
          <a:p>
            <a:pPr>
              <a:defRPr/>
            </a:pPr>
            <a:fld id="{37985ECE-F6B2-4C20-B384-EEA36D07CB2F}" type="datetime1">
              <a:rPr lang="en-US" altLang="en-US"/>
              <a:pPr>
                <a:defRPr/>
              </a:pPr>
              <a:t>1/5/2017</a:t>
            </a:fld>
            <a:endParaRPr lang="en-US" altLang="en-US"/>
          </a:p>
        </p:txBody>
      </p:sp>
      <p:sp>
        <p:nvSpPr>
          <p:cNvPr id="6" name="Footer Placeholder 3"/>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7" name="Slide Number Placeholder 4"/>
          <p:cNvSpPr>
            <a:spLocks noGrp="1"/>
          </p:cNvSpPr>
          <p:nvPr>
            <p:ph type="sldNum" sz="quarter" idx="12"/>
          </p:nvPr>
        </p:nvSpPr>
        <p:spPr/>
        <p:txBody>
          <a:bodyPr/>
          <a:lstStyle>
            <a:lvl1pPr>
              <a:defRPr/>
            </a:lvl1pPr>
          </a:lstStyle>
          <a:p>
            <a:fld id="{ED63156F-8493-4F58-B4A4-E20C34DF5DA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3220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780F5DBB-8054-4AB9-BF37-7F54C67CB8A9}" type="datetime1">
              <a:rPr lang="en-US"/>
              <a:pPr>
                <a:defRPr/>
              </a:pPr>
              <a:t>1/5/2017</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fld id="{7D758272-DDB4-43A7-A7E8-8972A7680738}" type="slidenum">
              <a:rPr lang="en-US" altLang="en-US"/>
              <a:pPr/>
              <a:t>‹#›</a:t>
            </a:fld>
            <a:endParaRPr lang="en-US" altLang="en-US"/>
          </a:p>
        </p:txBody>
      </p:sp>
    </p:spTree>
    <p:extLst>
      <p:ext uri="{BB962C8B-B14F-4D97-AF65-F5344CB8AC3E}">
        <p14:creationId xmlns:p14="http://schemas.microsoft.com/office/powerpoint/2010/main" val="376362122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3" name="Date Placeholder 1"/>
          <p:cNvSpPr>
            <a:spLocks noGrp="1"/>
          </p:cNvSpPr>
          <p:nvPr>
            <p:ph type="dt" sz="half" idx="10"/>
          </p:nvPr>
        </p:nvSpPr>
        <p:spPr/>
        <p:txBody>
          <a:bodyPr/>
          <a:lstStyle>
            <a:lvl1pPr>
              <a:defRPr smtClean="0"/>
            </a:lvl1pPr>
          </a:lstStyle>
          <a:p>
            <a:pPr>
              <a:defRPr/>
            </a:pPr>
            <a:fld id="{BFEB29E2-D903-4072-B5F1-82C0138B0A05}" type="datetime1">
              <a:rPr lang="en-US" altLang="en-US"/>
              <a:pPr>
                <a:defRPr/>
              </a:pPr>
              <a:t>1/5/2017</a:t>
            </a:fld>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5" name="Slide Number Placeholder 3"/>
          <p:cNvSpPr>
            <a:spLocks noGrp="1"/>
          </p:cNvSpPr>
          <p:nvPr>
            <p:ph type="sldNum" sz="quarter" idx="12"/>
          </p:nvPr>
        </p:nvSpPr>
        <p:spPr/>
        <p:txBody>
          <a:bodyPr/>
          <a:lstStyle>
            <a:lvl1pPr>
              <a:defRPr/>
            </a:lvl1pPr>
          </a:lstStyle>
          <a:p>
            <a:fld id="{CA6D8683-DEF0-4648-A8C0-3A99A418D7F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76948842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smtClean="0"/>
            </a:lvl1pPr>
          </a:lstStyle>
          <a:p>
            <a:pPr>
              <a:defRPr/>
            </a:pPr>
            <a:fld id="{C28E2CA3-9D6B-4B23-9841-7BEBDB94FDD3}" type="datetime1">
              <a:rPr lang="en-US" altLang="en-US"/>
              <a:pPr>
                <a:defRPr/>
              </a:pPr>
              <a:t>1/5/2017</a:t>
            </a:fld>
            <a:endParaRPr lang="en-US" alt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142861912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7"/>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smtClean="0"/>
            </a:lvl1pPr>
          </a:lstStyle>
          <a:p>
            <a:pPr>
              <a:defRPr/>
            </a:pPr>
            <a:fld id="{A65624D0-A021-4C41-8DC3-406DB4D09E5F}" type="datetime1">
              <a:rPr lang="en-US" altLang="en-US"/>
              <a:pPr>
                <a:defRPr/>
              </a:pPr>
              <a:t>1/5/2017</a:t>
            </a:fld>
            <a:endParaRPr lang="en-US" alt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solidFill>
                <a:prstClr val="black">
                  <a:lumMod val="65000"/>
                  <a:lumOff val="35000"/>
                </a:prstClr>
              </a:solidFill>
            </a:endParaRPr>
          </a:p>
        </p:txBody>
      </p:sp>
      <p:sp>
        <p:nvSpPr>
          <p:cNvPr id="9" name="Slide Number Placeholder 6"/>
          <p:cNvSpPr>
            <a:spLocks noGrp="1"/>
          </p:cNvSpPr>
          <p:nvPr>
            <p:ph type="sldNum" sz="quarter" idx="12"/>
          </p:nvPr>
        </p:nvSpPr>
        <p:spPr/>
        <p:txBody>
          <a:bodyPr/>
          <a:lstStyle>
            <a:lvl1pPr>
              <a:defRPr/>
            </a:lvl1pPr>
          </a:lstStyle>
          <a:p>
            <a:fld id="{78CD2904-BD95-413B-B2CB-7D04DC23EC4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05349434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8"/>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smtClean="0"/>
            </a:lvl1pPr>
          </a:lstStyle>
          <a:p>
            <a:pPr>
              <a:defRPr/>
            </a:pPr>
            <a:fld id="{FF7C06F8-C011-4885-94DA-EFE54C8515D5}" type="datetime1">
              <a:rPr lang="en-US" altLang="en-US"/>
              <a:pPr>
                <a:defRPr/>
              </a:pPr>
              <a:t>1/5/2017</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2"/>
          </p:nvPr>
        </p:nvSpPr>
        <p:spPr/>
        <p:txBody>
          <a:bodyPr/>
          <a:lstStyle>
            <a:lvl1pPr>
              <a:defRPr/>
            </a:lvl1pPr>
          </a:lstStyle>
          <a:p>
            <a:fld id="{77C0AB74-5153-4D64-9A06-1CF52A6D2D8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31076097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smtClean="0">
                <a:solidFill>
                  <a:schemeClr val="bg1"/>
                </a:solidFill>
              </a:defRPr>
            </a:lvl1pPr>
          </a:lstStyle>
          <a:p>
            <a:pPr>
              <a:defRPr/>
            </a:pPr>
            <a:fld id="{9FD34E23-1BB4-44CE-BF17-FF2141F06B0B}" type="datetime1">
              <a:rPr lang="en-US" altLang="en-US">
                <a:solidFill>
                  <a:prstClr val="white"/>
                </a:solidFill>
              </a:rPr>
              <a:pPr>
                <a:defRPr/>
              </a:pPr>
              <a:t>1/5/2017</a:t>
            </a:fld>
            <a:endParaRPr lang="en-US" altLang="en-US">
              <a:solidFill>
                <a:prstClr val="white"/>
              </a:solidFill>
            </a:endParaRPr>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solidFill>
                <a:prstClr val="white"/>
              </a:solidFill>
            </a:endParaRPr>
          </a:p>
        </p:txBody>
      </p:sp>
      <p:sp>
        <p:nvSpPr>
          <p:cNvPr id="11" name="Slide Number Placeholder 6"/>
          <p:cNvSpPr>
            <a:spLocks noGrp="1"/>
          </p:cNvSpPr>
          <p:nvPr>
            <p:ph type="sldNum" sz="quarter" idx="17"/>
          </p:nvPr>
        </p:nvSpPr>
        <p:spPr/>
        <p:txBody>
          <a:bodyPr/>
          <a:lstStyle>
            <a:lvl1pPr>
              <a:defRPr/>
            </a:lvl1pPr>
          </a:lstStyle>
          <a:p>
            <a:fld id="{8F1D942A-4C95-4E54-B50C-8B107B22752F}"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6928257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smtClean="0">
                <a:solidFill>
                  <a:schemeClr val="bg1"/>
                </a:solidFill>
              </a:defRPr>
            </a:lvl1pPr>
          </a:lstStyle>
          <a:p>
            <a:pPr>
              <a:defRPr/>
            </a:pPr>
            <a:fld id="{6E9D7466-8A9F-48DC-ACA2-B664EC25DAB1}" type="datetime1">
              <a:rPr lang="en-US" altLang="en-US">
                <a:solidFill>
                  <a:prstClr val="white"/>
                </a:solidFill>
              </a:rPr>
              <a:pPr>
                <a:defRPr/>
              </a:pPr>
              <a:t>1/5/2017</a:t>
            </a:fld>
            <a:endParaRPr lang="en-US" altLang="en-US">
              <a:solidFill>
                <a:prstClr val="white"/>
              </a:solidFill>
            </a:endParaRPr>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solidFill>
                <a:prstClr val="white"/>
              </a:solidFill>
            </a:endParaRPr>
          </a:p>
        </p:txBody>
      </p:sp>
      <p:sp>
        <p:nvSpPr>
          <p:cNvPr id="16" name="Slide Number Placeholder 6"/>
          <p:cNvSpPr>
            <a:spLocks noGrp="1"/>
          </p:cNvSpPr>
          <p:nvPr>
            <p:ph type="sldNum" sz="quarter" idx="18"/>
          </p:nvPr>
        </p:nvSpPr>
        <p:spPr/>
        <p:txBody>
          <a:bodyPr/>
          <a:lstStyle>
            <a:lvl1pPr>
              <a:defRPr/>
            </a:lvl1pPr>
          </a:lstStyle>
          <a:p>
            <a:fld id="{4868B95E-BB74-4B79-961A-D8841CDA82C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00738588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smtClean="0"/>
            </a:lvl1pPr>
          </a:lstStyle>
          <a:p>
            <a:pPr>
              <a:defRPr/>
            </a:pPr>
            <a:fld id="{D2B23A5E-3917-4F0A-BB3B-4ACA61504F64}" type="datetime1">
              <a:rPr lang="en-US" altLang="en-US"/>
              <a:pPr>
                <a:defRPr/>
              </a:pPr>
              <a:t>1/5/2017</a:t>
            </a:fld>
            <a:endParaRPr lang="en-US" alt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solidFill>
                <a:prstClr val="black">
                  <a:lumMod val="65000"/>
                  <a:lumOff val="35000"/>
                </a:prstClr>
              </a:solidFill>
            </a:endParaRPr>
          </a:p>
        </p:txBody>
      </p:sp>
      <p:sp>
        <p:nvSpPr>
          <p:cNvPr id="11" name="Slide Number Placeholder 6"/>
          <p:cNvSpPr>
            <a:spLocks noGrp="1"/>
          </p:cNvSpPr>
          <p:nvPr>
            <p:ph type="sldNum" sz="quarter" idx="17"/>
          </p:nvPr>
        </p:nvSpPr>
        <p:spPr/>
        <p:txBody>
          <a:bodyPr/>
          <a:lstStyle>
            <a:lvl1pPr>
              <a:defRPr/>
            </a:lvl1pPr>
          </a:lstStyle>
          <a:p>
            <a:fld id="{20DE90B9-B297-4BBB-A4F1-600ECBC024A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80063086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smtClean="0"/>
            </a:lvl1pPr>
          </a:lstStyle>
          <a:p>
            <a:pPr>
              <a:defRPr/>
            </a:pPr>
            <a:fld id="{96DD4FDC-73A3-402C-81F1-F610CD478C5C}" type="datetime1">
              <a:rPr lang="en-US" altLang="en-US"/>
              <a:pPr>
                <a:defRPr/>
              </a:pPr>
              <a:t>1/5/2017</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8" name="Slide Number Placeholder 5"/>
          <p:cNvSpPr>
            <a:spLocks noGrp="1"/>
          </p:cNvSpPr>
          <p:nvPr>
            <p:ph type="sldNum" sz="quarter" idx="12"/>
          </p:nvPr>
        </p:nvSpPr>
        <p:spPr/>
        <p:txBody>
          <a:bodyPr/>
          <a:lstStyle>
            <a:lvl1pPr>
              <a:defRPr/>
            </a:lvl1pPr>
          </a:lstStyle>
          <a:p>
            <a:fld id="{B7D38942-E800-44A8-BF68-C7DBF822276F}"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34794452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7"/>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smtClean="0"/>
            </a:lvl1pPr>
          </a:lstStyle>
          <a:p>
            <a:pPr>
              <a:defRPr/>
            </a:pPr>
            <a:fld id="{E4502A68-F781-4802-9438-53996A61F491}" type="datetime1">
              <a:rPr lang="en-US" altLang="en-US"/>
              <a:pPr>
                <a:defRPr/>
              </a:pPr>
              <a:t>1/5/2017</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8" name="Slide Number Placeholder 5"/>
          <p:cNvSpPr>
            <a:spLocks noGrp="1"/>
          </p:cNvSpPr>
          <p:nvPr>
            <p:ph type="sldNum" sz="quarter" idx="12"/>
          </p:nvPr>
        </p:nvSpPr>
        <p:spPr/>
        <p:txBody>
          <a:bodyPr/>
          <a:lstStyle>
            <a:lvl1pPr>
              <a:defRPr/>
            </a:lvl1pPr>
          </a:lstStyle>
          <a:p>
            <a:fld id="{2A90DE47-312B-41E4-BEC6-EDD44E562D60}"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7427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fld id="{C89D32DD-30FE-4C1A-931B-984FF2454AC3}" type="datetime1">
              <a:rPr lang="en-US"/>
              <a:pPr>
                <a:defRPr/>
              </a:pPr>
              <a:t>1/5/2017</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fld id="{3DD6355E-F233-42DA-9181-58BF3EBE51D0}" type="slidenum">
              <a:rPr lang="en-US" altLang="en-US"/>
              <a:pPr/>
              <a:t>‹#›</a:t>
            </a:fld>
            <a:endParaRPr lang="en-US" altLang="en-US"/>
          </a:p>
        </p:txBody>
      </p:sp>
    </p:spTree>
    <p:extLst>
      <p:ext uri="{BB962C8B-B14F-4D97-AF65-F5344CB8AC3E}">
        <p14:creationId xmlns:p14="http://schemas.microsoft.com/office/powerpoint/2010/main" val="1335727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fld id="{7FE34AC4-8DD7-4524-AE75-40B66F221EBE}" type="datetime1">
              <a:rPr lang="en-US"/>
              <a:pPr>
                <a:defRPr/>
              </a:pPr>
              <a:t>1/5/2017</a:t>
            </a:fld>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fld id="{5E748B96-14CB-4CDF-A7DF-6DAA03711EFA}" type="slidenum">
              <a:rPr lang="en-US" altLang="en-US"/>
              <a:pPr/>
              <a:t>‹#›</a:t>
            </a:fld>
            <a:endParaRPr lang="en-US" altLang="en-US"/>
          </a:p>
        </p:txBody>
      </p:sp>
    </p:spTree>
    <p:extLst>
      <p:ext uri="{BB962C8B-B14F-4D97-AF65-F5344CB8AC3E}">
        <p14:creationId xmlns:p14="http://schemas.microsoft.com/office/powerpoint/2010/main" val="86152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theme" Target="../theme/theme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theme" Target="../theme/theme3.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18" Type="http://schemas.openxmlformats.org/officeDocument/2006/relationships/slideLayout" Target="../slideLayouts/slideLayout76.xml"/><Relationship Id="rId3" Type="http://schemas.openxmlformats.org/officeDocument/2006/relationships/slideLayout" Target="../slideLayouts/slideLayout61.xml"/><Relationship Id="rId21" Type="http://schemas.openxmlformats.org/officeDocument/2006/relationships/theme" Target="../theme/theme4.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17" Type="http://schemas.openxmlformats.org/officeDocument/2006/relationships/slideLayout" Target="../slideLayouts/slideLayout75.xml"/><Relationship Id="rId2" Type="http://schemas.openxmlformats.org/officeDocument/2006/relationships/slideLayout" Target="../slideLayouts/slideLayout60.xml"/><Relationship Id="rId16" Type="http://schemas.openxmlformats.org/officeDocument/2006/relationships/slideLayout" Target="../slideLayouts/slideLayout74.xml"/><Relationship Id="rId20" Type="http://schemas.openxmlformats.org/officeDocument/2006/relationships/slideLayout" Target="../slideLayouts/slideLayout78.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slideLayout" Target="../slideLayouts/slideLayout73.xml"/><Relationship Id="rId10" Type="http://schemas.openxmlformats.org/officeDocument/2006/relationships/slideLayout" Target="../slideLayouts/slideLayout68.xml"/><Relationship Id="rId19" Type="http://schemas.openxmlformats.org/officeDocument/2006/relationships/slideLayout" Target="../slideLayouts/slideLayout77.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latin typeface="Arial" charset="0"/>
                <a:ea typeface="ＭＳ Ｐゴシック" pitchFamily="-111" charset="-128"/>
              </a:defRPr>
            </a:lvl1pPr>
          </a:lstStyle>
          <a:p>
            <a:pPr>
              <a:defRPr/>
            </a:pPr>
            <a:fld id="{F759E65A-1528-4767-B459-F01CCC8BCEF6}" type="datetime1">
              <a:rPr lang="en-US"/>
              <a:pPr>
                <a:defRPr/>
              </a:pPr>
              <a:t>1/5/2017</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9574F695-C295-4022-BCDB-F01D5FFDA03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 id="2147484312" r:id="rId12"/>
    <p:sldLayoutId id="2147484313" r:id="rId13"/>
    <p:sldLayoutId id="2147484314" r:id="rId14"/>
    <p:sldLayoutId id="2147484315" r:id="rId15"/>
    <p:sldLayoutId id="2147484316" r:id="rId16"/>
    <p:sldLayoutId id="2147484317" r:id="rId17"/>
    <p:sldLayoutId id="2147484318" r:id="rId18"/>
    <p:sldLayoutId id="2147484319" r:id="rId19"/>
    <p:sldLayoutId id="2147484320"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QuestionShape"/>
          <p:cNvSpPr>
            <a:spLocks noChangeArrowheads="1"/>
          </p:cNvSpPr>
          <p:nvPr userDrawn="1"/>
        </p:nvSpPr>
        <p:spPr bwMode="auto">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3600">
                <a:solidFill>
                  <a:schemeClr val="accent1"/>
                </a:solidFill>
              </a:rPr>
              <a:t>iRespond Question Master</a:t>
            </a:r>
          </a:p>
        </p:txBody>
      </p:sp>
      <p:sp>
        <p:nvSpPr>
          <p:cNvPr id="2051" name="AShape"/>
          <p:cNvSpPr>
            <a:spLocks noChangeArrowheads="1"/>
          </p:cNvSpPr>
          <p:nvPr userDrawn="1"/>
        </p:nvSpPr>
        <p:spPr bwMode="auto">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A.) Response A</a:t>
            </a:r>
          </a:p>
        </p:txBody>
      </p:sp>
      <p:sp>
        <p:nvSpPr>
          <p:cNvPr id="2052" name="BShape"/>
          <p:cNvSpPr>
            <a:spLocks noChangeArrowheads="1"/>
          </p:cNvSpPr>
          <p:nvPr userDrawn="1"/>
        </p:nvSpPr>
        <p:spPr bwMode="auto">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B.) Response B</a:t>
            </a:r>
          </a:p>
        </p:txBody>
      </p:sp>
      <p:sp>
        <p:nvSpPr>
          <p:cNvPr id="2053" name="CShape"/>
          <p:cNvSpPr>
            <a:spLocks noChangeArrowheads="1"/>
          </p:cNvSpPr>
          <p:nvPr userDrawn="1"/>
        </p:nvSpPr>
        <p:spPr bwMode="auto">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C.) Response C</a:t>
            </a:r>
          </a:p>
        </p:txBody>
      </p:sp>
      <p:sp>
        <p:nvSpPr>
          <p:cNvPr id="2054" name="DShape"/>
          <p:cNvSpPr>
            <a:spLocks noChangeArrowheads="1"/>
          </p:cNvSpPr>
          <p:nvPr userDrawn="1"/>
        </p:nvSpPr>
        <p:spPr bwMode="auto">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D.) Response D</a:t>
            </a:r>
          </a:p>
        </p:txBody>
      </p:sp>
      <p:sp>
        <p:nvSpPr>
          <p:cNvPr id="2055" name="EShape"/>
          <p:cNvSpPr>
            <a:spLocks noChangeArrowheads="1"/>
          </p:cNvSpPr>
          <p:nvPr userDrawn="1"/>
        </p:nvSpPr>
        <p:spPr bwMode="auto">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E.) Response E</a:t>
            </a:r>
          </a:p>
        </p:txBody>
      </p:sp>
      <p:sp>
        <p:nvSpPr>
          <p:cNvPr id="11" name="Percent"/>
          <p:cNvSpPr/>
          <p:nvPr userDrawn="1"/>
        </p:nvSpPr>
        <p:spPr>
          <a:xfrm>
            <a:off x="6350000" y="254000"/>
            <a:ext cx="2540000" cy="508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12" name="Timer"/>
          <p:cNvSpPr/>
          <p:nvPr userDrawn="1"/>
        </p:nvSpPr>
        <p:spPr>
          <a:xfrm>
            <a:off x="254000" y="254000"/>
            <a:ext cx="2540000" cy="508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 id="2147484333" r:id="rId13"/>
    <p:sldLayoutId id="2147484334" r:id="rId14"/>
    <p:sldLayoutId id="2147484335" r:id="rId15"/>
    <p:sldLayoutId id="2147484336" r:id="rId16"/>
    <p:sldLayoutId id="2147484337" r:id="rId17"/>
    <p:sldLayoutId id="2147484338" r:id="rId18"/>
    <p:sldLayoutId id="2147484339"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GraphShape" hidden="1"/>
          <p:cNvSpPr/>
          <p:nvPr userDrawn="1"/>
        </p:nvSpPr>
        <p:spPr>
          <a:xfrm>
            <a:off x="127000" y="254000"/>
            <a:ext cx="1270000" cy="12700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t>iRespond Graph</a:t>
            </a:r>
          </a:p>
        </p:txBody>
      </p:sp>
      <p:grpSp>
        <p:nvGrpSpPr>
          <p:cNvPr id="3077" name="CorrectBarGroup"/>
          <p:cNvGrpSpPr>
            <a:grpSpLocks/>
          </p:cNvGrpSpPr>
          <p:nvPr userDrawn="1"/>
        </p:nvGrpSpPr>
        <p:grpSpPr bwMode="auto">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gradFill flip="none" rotWithShape="1">
              <a:gsLst>
                <a:gs pos="0">
                  <a:srgbClr val="22FF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CorrectBar1"/>
            <p:cNvSpPr/>
            <p:nvPr userDrawn="1"/>
          </p:nvSpPr>
          <p:spPr>
            <a:xfrm>
              <a:off x="2857500" y="4445000"/>
              <a:ext cx="1079500" cy="1270000"/>
            </a:xfrm>
            <a:prstGeom prst="rect">
              <a:avLst/>
            </a:prstGeom>
            <a:gradFill flip="none" rotWithShape="1">
              <a:gsLst>
                <a:gs pos="0">
                  <a:srgbClr val="22FF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078"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67%</a:t>
              </a:r>
            </a:p>
          </p:txBody>
        </p:sp>
        <p:sp>
          <p:nvSpPr>
            <p:cNvPr id="9" name="PercentLabel1"/>
            <p:cNvSpPr/>
            <p:nvPr userDrawn="1"/>
          </p:nvSpPr>
          <p:spPr>
            <a:xfrm>
              <a:off x="28575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33%</a:t>
              </a:r>
            </a:p>
          </p:txBody>
        </p:sp>
        <p:sp>
          <p:nvSpPr>
            <p:cNvPr id="12" name="PercentLabel2"/>
            <p:cNvSpPr/>
            <p:nvPr userDrawn="1"/>
          </p:nvSpPr>
          <p:spPr>
            <a:xfrm>
              <a:off x="4445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3"/>
            <p:cNvSpPr/>
            <p:nvPr userDrawn="1"/>
          </p:nvSpPr>
          <p:spPr>
            <a:xfrm>
              <a:off x="60325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100%</a:t>
              </a:r>
            </a:p>
          </p:txBody>
        </p:sp>
        <p:sp>
          <p:nvSpPr>
            <p:cNvPr id="18" name="PercentLabel4"/>
            <p:cNvSpPr/>
            <p:nvPr userDrawn="1"/>
          </p:nvSpPr>
          <p:spPr>
            <a:xfrm>
              <a:off x="7620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79" name="IncorrectBarGroup"/>
          <p:cNvGrpSpPr>
            <a:grpSpLocks/>
          </p:cNvGrpSpPr>
          <p:nvPr userDrawn="1"/>
        </p:nvGrpSpPr>
        <p:grpSpPr bwMode="auto">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IncorrectBar3"/>
            <p:cNvSpPr/>
            <p:nvPr userDrawn="1"/>
          </p:nvSpPr>
          <p:spPr>
            <a:xfrm>
              <a:off x="6032500" y="1905000"/>
              <a:ext cx="1079500" cy="381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 name="IncorrectBar4"/>
            <p:cNvSpPr/>
            <p:nvPr userDrawn="1"/>
          </p:nvSpPr>
          <p:spPr>
            <a:xfrm>
              <a:off x="7620000" y="3175000"/>
              <a:ext cx="1079500" cy="254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080" name="XLabelGroup"/>
          <p:cNvGrpSpPr>
            <a:grpSpLocks/>
          </p:cNvGrpSpPr>
          <p:nvPr userDrawn="1"/>
        </p:nvGrpSpPr>
        <p:grpSpPr bwMode="auto">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A*</a:t>
              </a:r>
            </a:p>
          </p:txBody>
        </p:sp>
        <p:sp>
          <p:nvSpPr>
            <p:cNvPr id="11" name="XValueLabel1"/>
            <p:cNvSpPr/>
            <p:nvPr userDrawn="1"/>
          </p:nvSpPr>
          <p:spPr>
            <a:xfrm>
              <a:off x="28575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B*</a:t>
              </a:r>
            </a:p>
          </p:txBody>
        </p:sp>
        <p:sp>
          <p:nvSpPr>
            <p:cNvPr id="14" name="XValueLabel2"/>
            <p:cNvSpPr/>
            <p:nvPr userDrawn="1"/>
          </p:nvSpPr>
          <p:spPr>
            <a:xfrm>
              <a:off x="4445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C</a:t>
              </a:r>
            </a:p>
          </p:txBody>
        </p:sp>
        <p:sp>
          <p:nvSpPr>
            <p:cNvPr id="17" name="XValueLabel3"/>
            <p:cNvSpPr/>
            <p:nvPr userDrawn="1"/>
          </p:nvSpPr>
          <p:spPr>
            <a:xfrm>
              <a:off x="60325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D</a:t>
              </a:r>
            </a:p>
          </p:txBody>
        </p:sp>
        <p:sp>
          <p:nvSpPr>
            <p:cNvPr id="20" name="XValueLabel4"/>
            <p:cNvSpPr/>
            <p:nvPr userDrawn="1"/>
          </p:nvSpPr>
          <p:spPr>
            <a:xfrm>
              <a:off x="7620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81" name="AxisLineGroup"/>
          <p:cNvGrpSpPr>
            <a:grpSpLocks/>
          </p:cNvGrpSpPr>
          <p:nvPr userDrawn="1"/>
        </p:nvGrpSpPr>
        <p:grpSpPr bwMode="auto">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082" name="YLabelGroup"/>
          <p:cNvGrpSpPr>
            <a:grpSpLocks/>
          </p:cNvGrpSpPr>
          <p:nvPr userDrawn="1"/>
        </p:nvGrpSpPr>
        <p:grpSpPr bwMode="auto">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0</a:t>
              </a:r>
            </a:p>
          </p:txBody>
        </p:sp>
        <p:sp>
          <p:nvSpPr>
            <p:cNvPr id="26" name="YValueLabel1"/>
            <p:cNvSpPr/>
            <p:nvPr userDrawn="1"/>
          </p:nvSpPr>
          <p:spPr>
            <a:xfrm>
              <a:off x="254000" y="438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1</a:t>
              </a:r>
            </a:p>
          </p:txBody>
        </p:sp>
        <p:sp>
          <p:nvSpPr>
            <p:cNvPr id="28" name="YValueLabel2"/>
            <p:cNvSpPr/>
            <p:nvPr userDrawn="1"/>
          </p:nvSpPr>
          <p:spPr>
            <a:xfrm>
              <a:off x="254000" y="311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2</a:t>
              </a:r>
            </a:p>
          </p:txBody>
        </p:sp>
        <p:sp>
          <p:nvSpPr>
            <p:cNvPr id="30" name="YValueLabel3"/>
            <p:cNvSpPr/>
            <p:nvPr userDrawn="1"/>
          </p:nvSpPr>
          <p:spPr>
            <a:xfrm>
              <a:off x="254000" y="184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 id="2147484351" r:id="rId12"/>
    <p:sldLayoutId id="2147484352" r:id="rId13"/>
    <p:sldLayoutId id="2147484353" r:id="rId14"/>
    <p:sldLayoutId id="2147484354" r:id="rId15"/>
    <p:sldLayoutId id="2147484355" r:id="rId16"/>
    <p:sldLayoutId id="2147484356" r:id="rId17"/>
    <p:sldLayoutId id="2147484357" r:id="rId18"/>
    <p:sldLayoutId id="2147484358"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smtClean="0">
                <a:solidFill>
                  <a:srgbClr val="595959"/>
                </a:solidFill>
                <a:latin typeface="Arial" charset="0"/>
                <a:ea typeface="ＭＳ Ｐゴシック" pitchFamily="-111" charset="-128"/>
              </a:defRPr>
            </a:lvl1pPr>
          </a:lstStyle>
          <a:p>
            <a:pPr>
              <a:defRPr/>
            </a:pPr>
            <a:fld id="{AD8CF3E9-F50A-4F92-80F2-8984EFC40E1D}" type="datetime1">
              <a:rPr lang="en-US" altLang="en-US"/>
              <a:pPr>
                <a:defRPr/>
              </a:pPr>
              <a:t>1/5/2017</a:t>
            </a:fld>
            <a:endParaRPr lang="en-US" alt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BCA0C6E3-123E-414E-B354-00B461B9BFA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060658707"/>
      </p:ext>
    </p:extLst>
  </p:cSld>
  <p:clrMap bg1="lt1" tx1="dk1" bg2="lt2" tx2="dk2" accent1="accent1" accent2="accent2" accent3="accent3" accent4="accent4" accent5="accent5" accent6="accent6" hlink="hlink" folHlink="folHlink"/>
  <p:sldLayoutIdLst>
    <p:sldLayoutId id="2147484360"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 id="2147484371" r:id="rId12"/>
    <p:sldLayoutId id="2147484372" r:id="rId13"/>
    <p:sldLayoutId id="2147484373" r:id="rId14"/>
    <p:sldLayoutId id="2147484374" r:id="rId15"/>
    <p:sldLayoutId id="2147484375" r:id="rId16"/>
    <p:sldLayoutId id="2147484376" r:id="rId17"/>
    <p:sldLayoutId id="2147484377" r:id="rId18"/>
    <p:sldLayoutId id="2147484378" r:id="rId19"/>
    <p:sldLayoutId id="2147484379"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20.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 Id="rId9"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b="1" smtClean="0">
                <a:solidFill>
                  <a:srgbClr val="E81F30"/>
                </a:solidFill>
                <a:ea typeface="ＭＳ Ｐゴシック" panose="020B0600070205080204" pitchFamily="34" charset="-128"/>
              </a:rPr>
              <a:t>Warmup</a:t>
            </a:r>
          </a:p>
        </p:txBody>
      </p:sp>
      <p:sp>
        <p:nvSpPr>
          <p:cNvPr id="63491" name="Content Placeholder 2"/>
          <p:cNvSpPr>
            <a:spLocks noGrp="1"/>
          </p:cNvSpPr>
          <p:nvPr>
            <p:ph idx="1"/>
          </p:nvPr>
        </p:nvSpPr>
        <p:spPr>
          <a:xfrm>
            <a:off x="406400" y="2019300"/>
            <a:ext cx="8351838" cy="3335338"/>
          </a:xfrm>
        </p:spPr>
        <p:txBody>
          <a:bodyPr/>
          <a:lstStyle/>
          <a:p>
            <a:pPr marL="0" indent="0" eaLnBrk="1" hangingPunct="1">
              <a:buFont typeface="Wingdings" panose="05000000000000000000" pitchFamily="2" charset="2"/>
              <a:buNone/>
            </a:pPr>
            <a:r>
              <a:rPr lang="en-US" altLang="en-US" sz="2800" b="1" dirty="0" smtClean="0">
                <a:solidFill>
                  <a:schemeClr val="tx1"/>
                </a:solidFill>
                <a:ea typeface="ＭＳ Ｐゴシック" panose="020B0600070205080204" pitchFamily="34" charset="-128"/>
              </a:rPr>
              <a:t>A teacher is compiling information about his students.  He asks for name, age, student ID, GPA and whether they ride the bus to school.  For each variable, write down the type of information that would be provided.</a:t>
            </a:r>
            <a:endParaRPr lang="en-US" altLang="en-US" sz="2800" dirty="0" smtClean="0">
              <a:solidFill>
                <a:schemeClr val="tx1"/>
              </a:solidFill>
              <a:ea typeface="ＭＳ Ｐゴシック" panose="020B0600070205080204" pitchFamily="34" charset="-128"/>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nvGraphicFramePr>
        <p:xfrm>
          <a:off x="269875" y="1347788"/>
          <a:ext cx="4360863" cy="2324104"/>
        </p:xfrm>
        <a:graphic>
          <a:graphicData uri="http://schemas.openxmlformats.org/drawingml/2006/table">
            <a:tbl>
              <a:tblPr/>
              <a:tblGrid>
                <a:gridCol w="2468563"/>
                <a:gridCol w="728662"/>
                <a:gridCol w="581025"/>
                <a:gridCol w="582613"/>
              </a:tblGrid>
              <a:tr h="29051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pitchFamily="-111" charset="-128"/>
                        </a:rPr>
                        <a:t>Young adults by gender and chance of getting rich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Some chance, but probably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696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663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1421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486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597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2367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2459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pitchFamily="-111" charset="-128"/>
                        </a:rPr>
                        <a:t>4826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726" name="Vertical Title 1"/>
          <p:cNvSpPr>
            <a:spLocks noGrp="1"/>
          </p:cNvSpPr>
          <p:nvPr>
            <p:ph type="title" orient="vert"/>
          </p:nvPr>
        </p:nvSpPr>
        <p:spPr>
          <a:xfrm>
            <a:off x="799623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Analyzing Categorical Data</a:t>
            </a:r>
          </a:p>
        </p:txBody>
      </p:sp>
      <p:sp>
        <p:nvSpPr>
          <p:cNvPr id="71727" name="Vertical Text Placeholder 2"/>
          <p:cNvSpPr>
            <a:spLocks noGrp="1"/>
          </p:cNvSpPr>
          <p:nvPr>
            <p:ph type="body" orient="vert" idx="1"/>
          </p:nvPr>
        </p:nvSpPr>
        <p:spPr>
          <a:xfrm rot="16200000">
            <a:off x="3663951" y="-2452688"/>
            <a:ext cx="1289050" cy="7375525"/>
          </a:xfrm>
        </p:spPr>
        <p:txBody>
          <a:bodyPr/>
          <a:lstStyle/>
          <a:p>
            <a:pPr eaLnBrk="1" hangingPunct="1"/>
            <a:r>
              <a:rPr lang="en-US" altLang="en-US" sz="2400" b="1" smtClean="0">
                <a:solidFill>
                  <a:srgbClr val="000000"/>
                </a:solidFill>
                <a:ea typeface="ＭＳ Ｐゴシック" panose="020B0600070205080204" pitchFamily="34" charset="-128"/>
              </a:rPr>
              <a:t>Two-Way Tables and Marginal Distributions</a:t>
            </a:r>
            <a:endParaRPr lang="en-US" altLang="en-US" sz="2400" smtClean="0">
              <a:solidFill>
                <a:srgbClr val="000000"/>
              </a:solidFill>
              <a:ea typeface="ＭＳ Ｐゴシック" panose="020B0600070205080204" pitchFamily="34" charset="-128"/>
            </a:endParaRPr>
          </a:p>
          <a:p>
            <a:pPr eaLnBrk="1" hangingPunct="1"/>
            <a:endParaRPr lang="en-US" altLang="en-US" smtClean="0">
              <a:solidFill>
                <a:srgbClr val="000000"/>
              </a:solidFill>
              <a:ea typeface="ＭＳ Ｐゴシック" panose="020B0600070205080204" pitchFamily="34" charset="-128"/>
            </a:endParaRPr>
          </a:p>
        </p:txBody>
      </p:sp>
      <p:graphicFrame>
        <p:nvGraphicFramePr>
          <p:cNvPr id="5" name="Table 4"/>
          <p:cNvGraphicFramePr>
            <a:graphicFrameLocks noGrp="1"/>
          </p:cNvGraphicFramePr>
          <p:nvPr/>
        </p:nvGraphicFramePr>
        <p:xfrm>
          <a:off x="368300" y="3808413"/>
          <a:ext cx="2882900" cy="2922588"/>
        </p:xfrm>
        <a:graphic>
          <a:graphicData uri="http://schemas.openxmlformats.org/drawingml/2006/table">
            <a:tbl>
              <a:tblPr/>
              <a:tblGrid>
                <a:gridCol w="1501775"/>
                <a:gridCol w="1381125"/>
              </a:tblGrid>
              <a:tr h="331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Response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Percent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194/4826 = </a:t>
                      </a:r>
                      <a:r>
                        <a:rPr kumimoji="0" lang="en-US" sz="1400" b="1" i="0" u="none" strike="noStrike" cap="none" normalizeH="0" baseline="0" smtClean="0">
                          <a:ln>
                            <a:noFill/>
                          </a:ln>
                          <a:solidFill>
                            <a:schemeClr val="tx1"/>
                          </a:solidFill>
                          <a:effectLst/>
                          <a:latin typeface="Arial" charset="0"/>
                          <a:ea typeface="ＭＳ Ｐゴシック" pitchFamily="-111" charset="-128"/>
                        </a:rPr>
                        <a:t>4.0%</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Some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712/4826 = </a:t>
                      </a:r>
                      <a:r>
                        <a:rPr kumimoji="0" lang="en-US" sz="1400" b="1" i="0" u="none" strike="noStrike" cap="none" normalizeH="0" baseline="0" smtClean="0">
                          <a:ln>
                            <a:noFill/>
                          </a:ln>
                          <a:solidFill>
                            <a:schemeClr val="tx1"/>
                          </a:solidFill>
                          <a:effectLst/>
                          <a:latin typeface="Arial" charset="0"/>
                          <a:ea typeface="ＭＳ Ｐゴシック" pitchFamily="-111" charset="-128"/>
                        </a:rPr>
                        <a:t>14.8%</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1416/4826 = </a:t>
                      </a:r>
                      <a:r>
                        <a:rPr kumimoji="0" lang="en-US" sz="1400" b="1" i="0" u="none" strike="noStrike" cap="none" normalizeH="0" baseline="0" smtClean="0">
                          <a:ln>
                            <a:noFill/>
                          </a:ln>
                          <a:solidFill>
                            <a:schemeClr val="tx1"/>
                          </a:solidFill>
                          <a:effectLst/>
                          <a:latin typeface="Arial" charset="0"/>
                          <a:ea typeface="ＭＳ Ｐゴシック" pitchFamily="-111" charset="-128"/>
                        </a:rPr>
                        <a:t>29.3%</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1421/4826 = </a:t>
                      </a:r>
                      <a:r>
                        <a:rPr kumimoji="0" lang="en-US" sz="1400" b="1" i="0" u="none" strike="noStrike" cap="none" normalizeH="0" baseline="0" smtClean="0">
                          <a:ln>
                            <a:noFill/>
                          </a:ln>
                          <a:solidFill>
                            <a:schemeClr val="tx1"/>
                          </a:solidFill>
                          <a:effectLst/>
                          <a:latin typeface="Arial" charset="0"/>
                          <a:ea typeface="ＭＳ Ｐゴシック" pitchFamily="-111" charset="-128"/>
                        </a:rPr>
                        <a:t>29.4%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1083/4826 = </a:t>
                      </a:r>
                      <a:r>
                        <a:rPr kumimoji="0" lang="en-US" sz="1400" b="1" i="0" u="none" strike="noStrike" cap="none" normalizeH="0" baseline="0" smtClean="0">
                          <a:ln>
                            <a:noFill/>
                          </a:ln>
                          <a:solidFill>
                            <a:schemeClr val="tx1"/>
                          </a:solidFill>
                          <a:effectLst/>
                          <a:latin typeface="Arial" charset="0"/>
                          <a:ea typeface="ＭＳ Ｐゴシック" pitchFamily="-111" charset="-128"/>
                        </a:rPr>
                        <a:t>22.4%</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169863" y="1089025"/>
            <a:ext cx="1976437" cy="3079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1400" b="1">
                <a:solidFill>
                  <a:srgbClr val="000000"/>
                </a:solidFill>
                <a:ea typeface="ＭＳ Ｐゴシック" pitchFamily="-111" charset="-128"/>
              </a:rPr>
              <a:t>Example, p. 13</a:t>
            </a:r>
            <a:endParaRPr lang="en-US" sz="1400">
              <a:solidFill>
                <a:srgbClr val="000000"/>
              </a:solidFill>
              <a:ea typeface="ＭＳ Ｐゴシック" pitchFamily="-111" charset="-128"/>
            </a:endParaRPr>
          </a:p>
        </p:txBody>
      </p:sp>
      <p:sp>
        <p:nvSpPr>
          <p:cNvPr id="71752" name="TextBox 7"/>
          <p:cNvSpPr txBox="1">
            <a:spLocks noChangeArrowheads="1"/>
          </p:cNvSpPr>
          <p:nvPr/>
        </p:nvSpPr>
        <p:spPr bwMode="auto">
          <a:xfrm>
            <a:off x="4911725" y="1555750"/>
            <a:ext cx="30845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sz="2800">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sz="2400">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dirty="0">
                <a:solidFill>
                  <a:schemeClr val="tx1"/>
                </a:solidFill>
                <a:latin typeface="Rockwell" panose="02060603020205020403" pitchFamily="18" charset="0"/>
              </a:rPr>
              <a:t>Examine the </a:t>
            </a:r>
            <a:r>
              <a:rPr lang="en-US" altLang="en-US" b="1" dirty="0">
                <a:solidFill>
                  <a:schemeClr val="tx1"/>
                </a:solidFill>
                <a:latin typeface="Rockwell" panose="02060603020205020403" pitchFamily="18" charset="0"/>
              </a:rPr>
              <a:t>marginal distribution </a:t>
            </a:r>
            <a:r>
              <a:rPr lang="en-US" altLang="en-US" dirty="0">
                <a:solidFill>
                  <a:schemeClr val="tx1"/>
                </a:solidFill>
                <a:latin typeface="Rockwell" panose="02060603020205020403" pitchFamily="18" charset="0"/>
              </a:rPr>
              <a:t>of chance of getting rich.</a:t>
            </a:r>
          </a:p>
          <a:p>
            <a:pPr eaLnBrk="1" hangingPunct="1">
              <a:spcBef>
                <a:spcPct val="0"/>
              </a:spcBef>
              <a:buClrTx/>
              <a:buSzTx/>
              <a:buFontTx/>
              <a:buNone/>
            </a:pPr>
            <a:endParaRPr lang="en-US" altLang="en-US" dirty="0">
              <a:solidFill>
                <a:schemeClr val="tx1"/>
              </a:solidFill>
              <a:latin typeface="Rockwell" panose="02060603020205020403" pitchFamily="18" charset="0"/>
            </a:endParaRPr>
          </a:p>
        </p:txBody>
      </p:sp>
      <p:graphicFrame>
        <p:nvGraphicFramePr>
          <p:cNvPr id="11" name="Chart 10"/>
          <p:cNvGraphicFramePr>
            <a:graphicFrameLocks/>
          </p:cNvGraphicFramePr>
          <p:nvPr/>
        </p:nvGraphicFramePr>
        <p:xfrm>
          <a:off x="3709988" y="3757613"/>
          <a:ext cx="4559300" cy="3028950"/>
        </p:xfrm>
        <a:graphic>
          <a:graphicData uri="http://schemas.openxmlformats.org/drawingml/2006/chart">
            <c:chart xmlns:c="http://schemas.openxmlformats.org/drawingml/2006/chart" xmlns:r="http://schemas.openxmlformats.org/officeDocument/2006/relationships" r:id="rId3"/>
          </a:graphicData>
        </a:graphic>
      </p:graphicFrame>
      <p:sp>
        <p:nvSpPr>
          <p:cNvPr id="12" name="Curved Down Arrow 11"/>
          <p:cNvSpPr/>
          <p:nvPr/>
        </p:nvSpPr>
        <p:spPr>
          <a:xfrm rot="18715359" flipH="1">
            <a:off x="1138273" y="2065066"/>
            <a:ext cx="3529763" cy="827926"/>
          </a:xfrm>
          <a:prstGeom prst="curvedDownArrow">
            <a:avLst>
              <a:gd name="adj1" fmla="val 25000"/>
              <a:gd name="adj2" fmla="val 50000"/>
              <a:gd name="adj3" fmla="val 28504"/>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3" name="Curved Down Arrow 12"/>
          <p:cNvSpPr/>
          <p:nvPr/>
        </p:nvSpPr>
        <p:spPr>
          <a:xfrm rot="10800000" flipH="1">
            <a:off x="2832267" y="6126163"/>
            <a:ext cx="1201253" cy="482486"/>
          </a:xfrm>
          <a:prstGeom prst="curvedDownArrow">
            <a:avLst>
              <a:gd name="adj1" fmla="val 25000"/>
              <a:gd name="adj2" fmla="val 50000"/>
              <a:gd name="adj3" fmla="val 28504"/>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0"/>
                                        <p:tgtEl>
                                          <p:spTgt spid="1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a:xfrm>
            <a:off x="498475" y="385763"/>
            <a:ext cx="7556500" cy="731837"/>
          </a:xfrm>
        </p:spPr>
        <p:txBody>
          <a:bodyPr/>
          <a:lstStyle/>
          <a:p>
            <a:r>
              <a:rPr lang="en-US" altLang="en-US" sz="3200" b="1" dirty="0" smtClean="0">
                <a:solidFill>
                  <a:schemeClr val="tx2"/>
                </a:solidFill>
                <a:latin typeface="Arial Narrow" panose="020B0606020202030204" pitchFamily="34" charset="0"/>
                <a:ea typeface="ＭＳ Ｐゴシック" panose="020B0600070205080204" pitchFamily="34" charset="-128"/>
              </a:rPr>
              <a:t>Marginal Distributions - gender</a:t>
            </a:r>
            <a:br>
              <a:rPr lang="en-US" altLang="en-US" sz="3200" b="1" dirty="0" smtClean="0">
                <a:solidFill>
                  <a:schemeClr val="tx2"/>
                </a:solidFill>
                <a:latin typeface="Arial Narrow" panose="020B0606020202030204" pitchFamily="34" charset="0"/>
                <a:ea typeface="ＭＳ Ｐゴシック" panose="020B0600070205080204" pitchFamily="34" charset="-128"/>
              </a:rPr>
            </a:br>
            <a:endParaRPr lang="en-US" altLang="en-US" sz="3200" dirty="0" smtClean="0">
              <a:solidFill>
                <a:schemeClr val="tx2"/>
              </a:solidFill>
              <a:latin typeface="Arial Narrow" panose="020B0606020202030204" pitchFamily="34" charset="0"/>
              <a:ea typeface="ＭＳ Ｐゴシック" panose="020B0600070205080204" pitchFamily="34" charset="-128"/>
            </a:endParaRPr>
          </a:p>
        </p:txBody>
      </p:sp>
      <p:sp>
        <p:nvSpPr>
          <p:cNvPr id="72707" name="Rectangle 3"/>
          <p:cNvSpPr>
            <a:spLocks noGrp="1"/>
          </p:cNvSpPr>
          <p:nvPr>
            <p:ph type="body" idx="4294967295"/>
          </p:nvPr>
        </p:nvSpPr>
        <p:spPr>
          <a:xfrm>
            <a:off x="346075" y="3830638"/>
            <a:ext cx="7556500" cy="4144962"/>
          </a:xfrm>
        </p:spPr>
        <p:txBody>
          <a:bodyPr/>
          <a:lstStyle/>
          <a:p>
            <a:pPr marL="457200" indent="-457200">
              <a:buFont typeface="Wingdings" panose="05000000000000000000" pitchFamily="2" charset="2"/>
              <a:buAutoNum type="arabicPeriod"/>
            </a:pPr>
            <a:r>
              <a:rPr lang="en-US" altLang="en-US" smtClean="0">
                <a:ea typeface="ＭＳ Ｐゴシック" panose="020B0600070205080204" pitchFamily="34" charset="-128"/>
              </a:rPr>
              <a:t>Find the marginal distribution of gender</a:t>
            </a:r>
          </a:p>
          <a:p>
            <a:pPr marL="457200" indent="-457200">
              <a:buFont typeface="Wingdings" panose="05000000000000000000" pitchFamily="2" charset="2"/>
              <a:buAutoNum type="arabicPeriod"/>
            </a:pPr>
            <a:r>
              <a:rPr lang="en-US" altLang="en-US" smtClean="0">
                <a:ea typeface="ＭＳ Ｐゴシック" panose="020B0600070205080204" pitchFamily="34" charset="-128"/>
              </a:rPr>
              <a:t>Display it using a bar graph</a:t>
            </a:r>
          </a:p>
        </p:txBody>
      </p:sp>
      <p:graphicFrame>
        <p:nvGraphicFramePr>
          <p:cNvPr id="4" name="Table 3"/>
          <p:cNvGraphicFramePr>
            <a:graphicFrameLocks noGrp="1"/>
          </p:cNvGraphicFramePr>
          <p:nvPr/>
        </p:nvGraphicFramePr>
        <p:xfrm>
          <a:off x="269875" y="1347788"/>
          <a:ext cx="4360863" cy="2324104"/>
        </p:xfrm>
        <a:graphic>
          <a:graphicData uri="http://schemas.openxmlformats.org/drawingml/2006/table">
            <a:tbl>
              <a:tblPr/>
              <a:tblGrid>
                <a:gridCol w="2468563"/>
                <a:gridCol w="728662"/>
                <a:gridCol w="581025"/>
                <a:gridCol w="582613"/>
              </a:tblGrid>
              <a:tr h="29051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pitchFamily="-111" charset="-128"/>
                        </a:rPr>
                        <a:t>Young adults by gender and chance of getting rich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Some chance, but probably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696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663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1421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486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597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2367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2459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pitchFamily="-111" charset="-128"/>
                        </a:rPr>
                        <a:t>4826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endParaRPr lang="en-US"/>
          </a:p>
        </p:txBody>
      </p:sp>
      <p:sp>
        <p:nvSpPr>
          <p:cNvPr id="4" name="Rectangle 3"/>
          <p:cNvSpPr/>
          <p:nvPr/>
        </p:nvSpPr>
        <p:spPr>
          <a:xfrm>
            <a:off x="608120" y="493077"/>
            <a:ext cx="6929021" cy="2585323"/>
          </a:xfrm>
          <a:prstGeom prst="rect">
            <a:avLst/>
          </a:prstGeom>
        </p:spPr>
        <p:txBody>
          <a:bodyPr wrap="square">
            <a:spAutoFit/>
          </a:bodyPr>
          <a:lstStyle/>
          <a:p>
            <a:pPr marL="0" marR="0">
              <a:spcBef>
                <a:spcPts val="0"/>
              </a:spcBef>
              <a:spcAft>
                <a:spcPts val="0"/>
              </a:spcAft>
            </a:pPr>
            <a:r>
              <a:rPr lang="en-US" sz="5400" u="sng" dirty="0">
                <a:solidFill>
                  <a:srgbClr val="000000"/>
                </a:solidFill>
                <a:latin typeface="Calibri" panose="020F0502020204030204" pitchFamily="34" charset="0"/>
              </a:rPr>
              <a:t>Assignment</a:t>
            </a:r>
            <a:endParaRPr lang="en-US" sz="5400" dirty="0">
              <a:solidFill>
                <a:srgbClr val="000000"/>
              </a:solidFill>
              <a:latin typeface="Calibri" panose="020F0502020204030204" pitchFamily="34" charset="0"/>
            </a:endParaRPr>
          </a:p>
          <a:p>
            <a:pPr marL="0" marR="0">
              <a:spcBef>
                <a:spcPts val="0"/>
              </a:spcBef>
              <a:spcAft>
                <a:spcPts val="0"/>
              </a:spcAft>
            </a:pPr>
            <a:r>
              <a:rPr lang="en-US" sz="5400" dirty="0">
                <a:solidFill>
                  <a:srgbClr val="000000"/>
                </a:solidFill>
                <a:latin typeface="Calibri" panose="020F0502020204030204" pitchFamily="34" charset="0"/>
              </a:rPr>
              <a:t>Intro (pg. 7) #1, 2, 6</a:t>
            </a:r>
          </a:p>
          <a:p>
            <a:pPr marL="0" marR="0">
              <a:spcBef>
                <a:spcPts val="0"/>
              </a:spcBef>
              <a:spcAft>
                <a:spcPts val="0"/>
              </a:spcAft>
            </a:pPr>
            <a:r>
              <a:rPr lang="en-US" sz="5400" dirty="0">
                <a:solidFill>
                  <a:srgbClr val="000000"/>
                </a:solidFill>
                <a:latin typeface="Calibri" panose="020F0502020204030204" pitchFamily="34" charset="0"/>
              </a:rPr>
              <a:t>​Pg. 24 #19, 20,23</a:t>
            </a:r>
            <a:endParaRPr lang="en-US" sz="540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094757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ltLang="en-US" sz="3200" b="1" dirty="0" smtClean="0">
                <a:solidFill>
                  <a:srgbClr val="E81F30"/>
                </a:solidFill>
                <a:ea typeface="ＭＳ Ｐゴシック" panose="020B0600070205080204" pitchFamily="34" charset="-128"/>
              </a:rPr>
              <a:t>Basic Definitions</a:t>
            </a:r>
            <a:endParaRPr lang="en-US" altLang="en-US" sz="3200" b="1" dirty="0" smtClean="0">
              <a:ea typeface="ＭＳ Ｐゴシック" panose="020B0600070205080204" pitchFamily="34" charset="-128"/>
            </a:endParaRPr>
          </a:p>
        </p:txBody>
      </p:sp>
      <p:sp>
        <p:nvSpPr>
          <p:cNvPr id="3" name="Content Placeholder 2"/>
          <p:cNvSpPr>
            <a:spLocks noGrp="1"/>
          </p:cNvSpPr>
          <p:nvPr>
            <p:ph sz="half" idx="2"/>
          </p:nvPr>
        </p:nvSpPr>
        <p:spPr>
          <a:xfrm>
            <a:off x="496888" y="1903413"/>
            <a:ext cx="8402637" cy="3678237"/>
          </a:xfrm>
        </p:spPr>
        <p:txBody>
          <a:bodyPr>
            <a:normAutofit fontScale="92500" lnSpcReduction="10000"/>
          </a:bodyPr>
          <a:lstStyle/>
          <a:p>
            <a:pPr eaLnBrk="1" hangingPunct="1">
              <a:spcAft>
                <a:spcPts val="2400"/>
              </a:spcAft>
              <a:buFont typeface="Wingdings" pitchFamily="-111" charset="2"/>
              <a:buNone/>
              <a:defRPr/>
            </a:pPr>
            <a:r>
              <a:rPr lang="en-US" altLang="en-US" sz="2400" dirty="0" smtClean="0">
                <a:solidFill>
                  <a:srgbClr val="000000"/>
                </a:solidFill>
                <a:ea typeface="ＭＳ Ｐゴシック" pitchFamily="-111" charset="-128"/>
              </a:rPr>
              <a:t>Individual – Objects described by a set of data.  May be people, animals or things</a:t>
            </a:r>
          </a:p>
          <a:p>
            <a:pPr eaLnBrk="1" hangingPunct="1">
              <a:spcAft>
                <a:spcPts val="2400"/>
              </a:spcAft>
              <a:buFont typeface="Wingdings" pitchFamily="-111" charset="2"/>
              <a:buNone/>
              <a:defRPr/>
            </a:pPr>
            <a:r>
              <a:rPr lang="en-US" altLang="en-US" sz="2400" dirty="0" smtClean="0">
                <a:solidFill>
                  <a:srgbClr val="000000"/>
                </a:solidFill>
                <a:ea typeface="ＭＳ Ｐゴシック" pitchFamily="-111" charset="-128"/>
              </a:rPr>
              <a:t>Variable – any characteristic of an individual</a:t>
            </a:r>
          </a:p>
          <a:p>
            <a:pPr marL="0" indent="0" eaLnBrk="1" hangingPunct="1">
              <a:buClr>
                <a:srgbClr val="A2E3DF"/>
              </a:buClr>
              <a:buFont typeface="Wingdings" pitchFamily="-111" charset="2"/>
              <a:buNone/>
              <a:defRPr/>
            </a:pPr>
            <a:r>
              <a:rPr lang="en-US" altLang="en-US" sz="2400" dirty="0" smtClean="0">
                <a:solidFill>
                  <a:srgbClr val="000000"/>
                </a:solidFill>
                <a:ea typeface="ＭＳ Ｐゴシック" pitchFamily="-111" charset="-128"/>
              </a:rPr>
              <a:t>Categorical variable - </a:t>
            </a:r>
            <a:r>
              <a:rPr lang="en-US" altLang="en-US" sz="2400" dirty="0">
                <a:solidFill>
                  <a:srgbClr val="000000"/>
                </a:solidFill>
                <a:ea typeface="ＭＳ Ｐゴシック" pitchFamily="-111" charset="-128"/>
              </a:rPr>
              <a:t>place individuals into one of several groups or </a:t>
            </a:r>
            <a:r>
              <a:rPr lang="en-US" altLang="en-US" sz="2400" dirty="0" smtClean="0">
                <a:solidFill>
                  <a:srgbClr val="000000"/>
                </a:solidFill>
                <a:ea typeface="ＭＳ Ｐゴシック" pitchFamily="-111" charset="-128"/>
              </a:rPr>
              <a:t>categories (label)</a:t>
            </a:r>
          </a:p>
          <a:p>
            <a:pPr marL="0" indent="0" eaLnBrk="1" hangingPunct="1">
              <a:buClr>
                <a:srgbClr val="A2E3DF"/>
              </a:buClr>
              <a:buFont typeface="Wingdings" pitchFamily="-111" charset="2"/>
              <a:buNone/>
              <a:defRPr/>
            </a:pPr>
            <a:r>
              <a:rPr lang="en-US" altLang="en-US" sz="2400" dirty="0" smtClean="0">
                <a:solidFill>
                  <a:srgbClr val="000000"/>
                </a:solidFill>
                <a:ea typeface="ＭＳ Ｐゴシック" pitchFamily="-111" charset="-128"/>
              </a:rPr>
              <a:t>Quantitative variable – takes numerical values for which it makes sense to find an average (measurement)</a:t>
            </a:r>
          </a:p>
          <a:p>
            <a:pPr eaLnBrk="1" hangingPunct="1">
              <a:buClr>
                <a:srgbClr val="A2E3DF"/>
              </a:buClr>
              <a:buFont typeface="Wingdings" pitchFamily="-111" charset="2"/>
              <a:buChar char="n"/>
              <a:defRPr/>
            </a:pPr>
            <a:endParaRPr lang="en-US" altLang="en-US" sz="2400" dirty="0">
              <a:solidFill>
                <a:srgbClr val="000000"/>
              </a:solidFill>
              <a:ea typeface="ＭＳ Ｐゴシック" pitchFamily="-111" charset="-128"/>
            </a:endParaRPr>
          </a:p>
          <a:p>
            <a:pPr eaLnBrk="1" hangingPunct="1">
              <a:spcAft>
                <a:spcPts val="2400"/>
              </a:spcAft>
              <a:buFont typeface="Wingdings" pitchFamily="-111" charset="2"/>
              <a:buNone/>
              <a:defRPr/>
            </a:pPr>
            <a:endParaRPr lang="en-US" altLang="en-US" sz="2400" dirty="0" smtClean="0">
              <a:solidFill>
                <a:srgbClr val="000000"/>
              </a:solidFill>
              <a:ea typeface="ＭＳ Ｐゴシック" pitchFamily="-111" charset="-128"/>
            </a:endParaRPr>
          </a:p>
        </p:txBody>
      </p:sp>
    </p:spTree>
    <p:extLst>
      <p:ext uri="{BB962C8B-B14F-4D97-AF65-F5344CB8AC3E}">
        <p14:creationId xmlns:p14="http://schemas.microsoft.com/office/powerpoint/2010/main" val="105007031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b="1" smtClean="0">
                <a:solidFill>
                  <a:srgbClr val="E81F30"/>
                </a:solidFill>
                <a:ea typeface="ＭＳ Ｐゴシック" panose="020B0600070205080204" pitchFamily="34" charset="-128"/>
              </a:rPr>
              <a:t>Warmup</a:t>
            </a:r>
          </a:p>
        </p:txBody>
      </p:sp>
      <p:sp>
        <p:nvSpPr>
          <p:cNvPr id="63491" name="Content Placeholder 2"/>
          <p:cNvSpPr>
            <a:spLocks noGrp="1"/>
          </p:cNvSpPr>
          <p:nvPr>
            <p:ph idx="1"/>
          </p:nvPr>
        </p:nvSpPr>
        <p:spPr>
          <a:xfrm>
            <a:off x="406400" y="1223772"/>
            <a:ext cx="8351838" cy="3335338"/>
          </a:xfrm>
        </p:spPr>
        <p:txBody>
          <a:bodyPr/>
          <a:lstStyle/>
          <a:p>
            <a:pPr marL="0" indent="0" eaLnBrk="1" hangingPunct="1">
              <a:buFont typeface="Wingdings" panose="05000000000000000000" pitchFamily="2" charset="2"/>
              <a:buNone/>
            </a:pPr>
            <a:r>
              <a:rPr lang="en-US" altLang="en-US" sz="2800" b="1" dirty="0" smtClean="0">
                <a:solidFill>
                  <a:schemeClr val="tx1"/>
                </a:solidFill>
                <a:ea typeface="ＭＳ Ｐゴシック" panose="020B0600070205080204" pitchFamily="34" charset="-128"/>
              </a:rPr>
              <a:t>A teacher is compiling information about his students.  He asks for name, age, student ID, GPA and whether they ride the bus to school.  </a:t>
            </a:r>
          </a:p>
          <a:p>
            <a:pPr marL="0" indent="0" eaLnBrk="1" hangingPunct="1">
              <a:buFont typeface="Wingdings" panose="05000000000000000000" pitchFamily="2" charset="2"/>
              <a:buNone/>
            </a:pPr>
            <a:endParaRPr lang="en-US" altLang="en-US" sz="2800" b="1" dirty="0">
              <a:solidFill>
                <a:schemeClr val="tx1"/>
              </a:solidFill>
              <a:ea typeface="ＭＳ Ｐゴシック" panose="020B0600070205080204" pitchFamily="34" charset="-128"/>
            </a:endParaRPr>
          </a:p>
          <a:p>
            <a:pPr marL="0" indent="0" eaLnBrk="1" hangingPunct="1">
              <a:buFont typeface="Wingdings" panose="05000000000000000000" pitchFamily="2" charset="2"/>
              <a:buNone/>
            </a:pPr>
            <a:r>
              <a:rPr lang="en-US" altLang="en-US" sz="2800" b="1" dirty="0" smtClean="0">
                <a:solidFill>
                  <a:schemeClr val="tx1"/>
                </a:solidFill>
                <a:ea typeface="ＭＳ Ｐゴシック" panose="020B0600070205080204" pitchFamily="34" charset="-128"/>
              </a:rPr>
              <a:t>For each variable, indicate whether it is categorical or quantitative</a:t>
            </a:r>
            <a:endParaRPr lang="en-US" altLang="en-US" sz="2800" dirty="0" smtClean="0">
              <a:solidFill>
                <a:schemeClr val="tx1"/>
              </a:solidFill>
              <a:ea typeface="ＭＳ Ｐゴシック" panose="020B0600070205080204" pitchFamily="34" charset="-128"/>
            </a:endParaRPr>
          </a:p>
        </p:txBody>
      </p:sp>
    </p:spTree>
    <p:extLst>
      <p:ext uri="{BB962C8B-B14F-4D97-AF65-F5344CB8AC3E}">
        <p14:creationId xmlns:p14="http://schemas.microsoft.com/office/powerpoint/2010/main" val="86727390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sz="3200" b="1" smtClean="0">
                <a:solidFill>
                  <a:srgbClr val="E81F30"/>
                </a:solidFill>
                <a:ea typeface="ＭＳ Ｐゴシック" panose="020B0600070205080204" pitchFamily="34" charset="-128"/>
              </a:rPr>
              <a:t>Section 1.1</a:t>
            </a:r>
            <a:br>
              <a:rPr lang="en-US" altLang="en-US" sz="3200" b="1" smtClean="0">
                <a:solidFill>
                  <a:srgbClr val="E81F30"/>
                </a:solidFill>
                <a:ea typeface="ＭＳ Ｐゴシック" panose="020B0600070205080204" pitchFamily="34" charset="-128"/>
              </a:rPr>
            </a:br>
            <a:r>
              <a:rPr lang="en-US" altLang="en-US" sz="3200" b="1" smtClean="0">
                <a:solidFill>
                  <a:srgbClr val="E81F30"/>
                </a:solidFill>
                <a:ea typeface="ＭＳ Ｐゴシック" panose="020B0600070205080204" pitchFamily="34" charset="-128"/>
              </a:rPr>
              <a:t>Analyzing Categorical Data</a:t>
            </a:r>
            <a:endParaRPr lang="en-US" altLang="en-US" sz="3200" b="1" smtClean="0">
              <a:ea typeface="ＭＳ Ｐゴシック" panose="020B0600070205080204" pitchFamily="34" charset="-128"/>
            </a:endParaRPr>
          </a:p>
        </p:txBody>
      </p:sp>
      <p:sp>
        <p:nvSpPr>
          <p:cNvPr id="64515" name="Content Placeholder 2"/>
          <p:cNvSpPr>
            <a:spLocks noGrp="1"/>
          </p:cNvSpPr>
          <p:nvPr>
            <p:ph sz="half" idx="2"/>
          </p:nvPr>
        </p:nvSpPr>
        <p:spPr>
          <a:xfrm>
            <a:off x="496888" y="2447925"/>
            <a:ext cx="8402637" cy="3678238"/>
          </a:xfrm>
        </p:spPr>
        <p:txBody>
          <a:bodyPr/>
          <a:lstStyle/>
          <a:p>
            <a:pPr eaLnBrk="1" hangingPunct="1">
              <a:spcAft>
                <a:spcPts val="2400"/>
              </a:spcAft>
              <a:buFont typeface="Wingdings" panose="05000000000000000000" pitchFamily="2" charset="2"/>
              <a:buNone/>
            </a:pPr>
            <a:r>
              <a:rPr lang="en-US" altLang="en-US" sz="2000" smtClean="0">
                <a:solidFill>
                  <a:srgbClr val="000000"/>
                </a:solidFill>
                <a:ea typeface="ＭＳ Ｐゴシック" panose="020B0600070205080204" pitchFamily="34" charset="-128"/>
              </a:rPr>
              <a:t>After this section, you should be able to…</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CONSTRUCT and INTERPRET bar graphs and pie charts</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RECOGNIZE “good” and “bad” graphs</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CONSTRUCT and INTERPRET two-way tables</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DESCRIBE relationships between two categorical variables</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ORGANIZE statistical problems</a:t>
            </a: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buFont typeface="Wingdings" pitchFamily="-111" charset="2"/>
              <a:buNone/>
              <a:defRPr/>
            </a:pPr>
            <a:r>
              <a:rPr lang="en-US" b="1" smtClean="0">
                <a:ea typeface="ＭＳ Ｐゴシック" pitchFamily="-111" charset="-128"/>
              </a:rPr>
              <a:t>Learning Objectives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Vertical Title 1"/>
          <p:cNvSpPr>
            <a:spLocks noGrp="1"/>
          </p:cNvSpPr>
          <p:nvPr>
            <p:ph type="title" orient="vert"/>
          </p:nvPr>
        </p:nvSpPr>
        <p:spPr>
          <a:xfrm>
            <a:off x="799623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Analyzing Categorical Data</a:t>
            </a:r>
          </a:p>
        </p:txBody>
      </p:sp>
      <p:sp>
        <p:nvSpPr>
          <p:cNvPr id="65539" name="Vertical Text Placeholder 2"/>
          <p:cNvSpPr>
            <a:spLocks noGrp="1"/>
          </p:cNvSpPr>
          <p:nvPr>
            <p:ph type="body" orient="vert" idx="1"/>
          </p:nvPr>
        </p:nvSpPr>
        <p:spPr>
          <a:xfrm rot="16200000">
            <a:off x="3218657" y="-2237581"/>
            <a:ext cx="2179637" cy="7375525"/>
          </a:xfrm>
        </p:spPr>
        <p:txBody>
          <a:bodyPr/>
          <a:lstStyle/>
          <a:p>
            <a:pPr eaLnBrk="1" hangingPunct="1"/>
            <a:r>
              <a:rPr lang="en-US" altLang="en-US" sz="2400" b="1" smtClean="0">
                <a:solidFill>
                  <a:srgbClr val="000000"/>
                </a:solidFill>
                <a:ea typeface="ＭＳ Ｐゴシック" panose="020B0600070205080204" pitchFamily="34" charset="-128"/>
              </a:rPr>
              <a:t>Categorical Variables </a:t>
            </a:r>
            <a:r>
              <a:rPr lang="en-US" altLang="en-US" sz="2400" smtClean="0">
                <a:solidFill>
                  <a:srgbClr val="000000"/>
                </a:solidFill>
                <a:ea typeface="ＭＳ Ｐゴシック" panose="020B0600070205080204" pitchFamily="34" charset="-128"/>
              </a:rPr>
              <a:t>place individuals into one of several groups or categories</a:t>
            </a:r>
          </a:p>
          <a:p>
            <a:pPr lvl="1" eaLnBrk="1" hangingPunct="1"/>
            <a:r>
              <a:rPr lang="en-US" altLang="en-US" sz="2000" smtClean="0">
                <a:solidFill>
                  <a:srgbClr val="000000"/>
                </a:solidFill>
                <a:ea typeface="ＭＳ Ｐゴシック" panose="020B0600070205080204" pitchFamily="34" charset="-128"/>
              </a:rPr>
              <a:t>The values of a categorical variable are labels for the different categories</a:t>
            </a:r>
          </a:p>
          <a:p>
            <a:pPr lvl="1" eaLnBrk="1" hangingPunct="1"/>
            <a:r>
              <a:rPr lang="en-US" altLang="en-US" sz="2000" smtClean="0">
                <a:solidFill>
                  <a:srgbClr val="000000"/>
                </a:solidFill>
                <a:ea typeface="ＭＳ Ｐゴシック" panose="020B0600070205080204" pitchFamily="34" charset="-128"/>
              </a:rPr>
              <a:t>The distribution of a categorical variable lists the count or percent of individuals who fall into each category.</a:t>
            </a:r>
          </a:p>
          <a:p>
            <a:pPr eaLnBrk="1" hangingPunct="1"/>
            <a:endParaRPr lang="en-US" altLang="en-US" sz="1800" smtClean="0">
              <a:solidFill>
                <a:srgbClr val="000000"/>
              </a:solidFill>
              <a:ea typeface="ＭＳ Ｐゴシック" panose="020B0600070205080204" pitchFamily="34" charset="-128"/>
            </a:endParaRPr>
          </a:p>
        </p:txBody>
      </p:sp>
      <p:graphicFrame>
        <p:nvGraphicFramePr>
          <p:cNvPr id="5" name="Table 4"/>
          <p:cNvGraphicFramePr>
            <a:graphicFrameLocks noGrp="1"/>
          </p:cNvGraphicFramePr>
          <p:nvPr/>
        </p:nvGraphicFramePr>
        <p:xfrm>
          <a:off x="1860550" y="2830513"/>
          <a:ext cx="2898775" cy="3900481"/>
        </p:xfrm>
        <a:graphic>
          <a:graphicData uri="http://schemas.openxmlformats.org/drawingml/2006/table">
            <a:tbl>
              <a:tblPr/>
              <a:tblGrid>
                <a:gridCol w="1577975"/>
                <a:gridCol w="1320800"/>
              </a:tblGrid>
              <a:tr h="30003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Count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1556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1196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569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2066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2179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1060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2014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869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750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13838</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r>
            </a:tbl>
          </a:graphicData>
        </a:graphic>
      </p:graphicFrame>
      <p:graphicFrame>
        <p:nvGraphicFramePr>
          <p:cNvPr id="6" name="Table 5"/>
          <p:cNvGraphicFramePr>
            <a:graphicFrameLocks noGrp="1"/>
          </p:cNvGraphicFramePr>
          <p:nvPr/>
        </p:nvGraphicFramePr>
        <p:xfrm>
          <a:off x="5097463" y="2830513"/>
          <a:ext cx="2898775" cy="3900481"/>
        </p:xfrm>
        <a:graphic>
          <a:graphicData uri="http://schemas.openxmlformats.org/drawingml/2006/table">
            <a:tbl>
              <a:tblPr/>
              <a:tblGrid>
                <a:gridCol w="1482725"/>
                <a:gridCol w="1416050"/>
              </a:tblGrid>
              <a:tr h="30003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Relative 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Percent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11.2</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8.6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4.1</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14.9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7.7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14.6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6.3</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5.4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99.9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r>
            </a:tbl>
          </a:graphicData>
        </a:graphic>
      </p:graphicFrame>
      <p:grpSp>
        <p:nvGrpSpPr>
          <p:cNvPr id="3" name="Group 18"/>
          <p:cNvGrpSpPr>
            <a:grpSpLocks/>
          </p:cNvGrpSpPr>
          <p:nvPr/>
        </p:nvGrpSpPr>
        <p:grpSpPr bwMode="auto">
          <a:xfrm>
            <a:off x="4325938" y="4729163"/>
            <a:ext cx="1519237" cy="1477962"/>
            <a:chOff x="4325457" y="4729664"/>
            <a:chExt cx="1520049" cy="1477539"/>
          </a:xfrm>
        </p:grpSpPr>
        <p:sp>
          <p:nvSpPr>
            <p:cNvPr id="10" name="Curved Up Arrow 9"/>
            <p:cNvSpPr/>
            <p:nvPr/>
          </p:nvSpPr>
          <p:spPr>
            <a:xfrm rot="3095061" flipH="1">
              <a:off x="3830640" y="5224481"/>
              <a:ext cx="1477539" cy="487905"/>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13" name="TextBox 12"/>
            <p:cNvSpPr txBox="1"/>
            <p:nvPr/>
          </p:nvSpPr>
          <p:spPr>
            <a:xfrm>
              <a:off x="4979857" y="5659673"/>
              <a:ext cx="865649" cy="369781"/>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Count</a:t>
              </a:r>
            </a:p>
          </p:txBody>
        </p:sp>
      </p:grpSp>
      <p:grpSp>
        <p:nvGrpSpPr>
          <p:cNvPr id="4" name="Group 19"/>
          <p:cNvGrpSpPr>
            <a:grpSpLocks/>
          </p:cNvGrpSpPr>
          <p:nvPr/>
        </p:nvGrpSpPr>
        <p:grpSpPr bwMode="auto">
          <a:xfrm>
            <a:off x="5845175" y="4741863"/>
            <a:ext cx="2090738" cy="2112962"/>
            <a:chOff x="5845506" y="4741480"/>
            <a:chExt cx="2090399" cy="2113045"/>
          </a:xfrm>
        </p:grpSpPr>
        <p:sp>
          <p:nvSpPr>
            <p:cNvPr id="15" name="Curved Up Arrow 14"/>
            <p:cNvSpPr/>
            <p:nvPr/>
          </p:nvSpPr>
          <p:spPr>
            <a:xfrm rot="18260434">
              <a:off x="6546777" y="5465398"/>
              <a:ext cx="2113045" cy="665210"/>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14" name="TextBox 13"/>
            <p:cNvSpPr txBox="1"/>
            <p:nvPr/>
          </p:nvSpPr>
          <p:spPr>
            <a:xfrm>
              <a:off x="5845506" y="6125834"/>
              <a:ext cx="1053929" cy="369902"/>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Percent</a:t>
              </a:r>
            </a:p>
          </p:txBody>
        </p:sp>
      </p:grpSp>
      <p:grpSp>
        <p:nvGrpSpPr>
          <p:cNvPr id="8" name="Group 16"/>
          <p:cNvGrpSpPr>
            <a:grpSpLocks/>
          </p:cNvGrpSpPr>
          <p:nvPr/>
        </p:nvGrpSpPr>
        <p:grpSpPr bwMode="auto">
          <a:xfrm>
            <a:off x="595313" y="3060700"/>
            <a:ext cx="1163637" cy="1398588"/>
            <a:chOff x="595649" y="3060246"/>
            <a:chExt cx="1163479" cy="1399550"/>
          </a:xfrm>
        </p:grpSpPr>
        <p:sp>
          <p:nvSpPr>
            <p:cNvPr id="16" name="Curved Up Arrow 15"/>
            <p:cNvSpPr/>
            <p:nvPr/>
          </p:nvSpPr>
          <p:spPr>
            <a:xfrm rot="6511949" flipH="1">
              <a:off x="895139" y="3436330"/>
              <a:ext cx="1240074" cy="487905"/>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9" name="TextBox 8"/>
            <p:cNvSpPr txBox="1"/>
            <p:nvPr/>
          </p:nvSpPr>
          <p:spPr>
            <a:xfrm>
              <a:off x="595649" y="4091243"/>
              <a:ext cx="1134908" cy="368553"/>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Variable</a:t>
              </a:r>
            </a:p>
          </p:txBody>
        </p:sp>
      </p:grpSp>
      <p:grpSp>
        <p:nvGrpSpPr>
          <p:cNvPr id="17" name="Group 17"/>
          <p:cNvGrpSpPr>
            <a:grpSpLocks/>
          </p:cNvGrpSpPr>
          <p:nvPr/>
        </p:nvGrpSpPr>
        <p:grpSpPr bwMode="auto">
          <a:xfrm>
            <a:off x="481013" y="5040313"/>
            <a:ext cx="2254250" cy="515937"/>
            <a:chOff x="480706" y="5040367"/>
            <a:chExt cx="2254109" cy="516095"/>
          </a:xfrm>
        </p:grpSpPr>
        <p:sp>
          <p:nvSpPr>
            <p:cNvPr id="12" name="Curved Up Arrow 11"/>
            <p:cNvSpPr/>
            <p:nvPr/>
          </p:nvSpPr>
          <p:spPr>
            <a:xfrm rot="20335300">
              <a:off x="1042441" y="5068557"/>
              <a:ext cx="1692374" cy="487905"/>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11" name="TextBox 10"/>
            <p:cNvSpPr txBox="1"/>
            <p:nvPr/>
          </p:nvSpPr>
          <p:spPr>
            <a:xfrm>
              <a:off x="480706" y="5040367"/>
              <a:ext cx="933392" cy="370000"/>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Values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childTnLst>
                                </p:cTn>
                              </p:par>
                            </p:childTnLst>
                          </p:cTn>
                        </p:par>
                        <p:par>
                          <p:cTn id="26" fill="hold" nodeType="afterGroup">
                            <p:stCondLst>
                              <p:cond delay="1000"/>
                            </p:stCondLst>
                            <p:childTnLst>
                              <p:par>
                                <p:cTn id="27" presetID="10" presetClass="entr" presetSubtype="0"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Vertical Title 1"/>
          <p:cNvSpPr>
            <a:spLocks noGrp="1"/>
          </p:cNvSpPr>
          <p:nvPr>
            <p:ph type="title" orient="vert"/>
          </p:nvPr>
        </p:nvSpPr>
        <p:spPr>
          <a:xfrm>
            <a:off x="799623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Analyzing Categorical Data</a:t>
            </a:r>
          </a:p>
        </p:txBody>
      </p:sp>
      <p:sp>
        <p:nvSpPr>
          <p:cNvPr id="66563" name="Vertical Text Placeholder 2"/>
          <p:cNvSpPr>
            <a:spLocks noGrp="1"/>
          </p:cNvSpPr>
          <p:nvPr>
            <p:ph type="body" orient="vert" idx="1"/>
          </p:nvPr>
        </p:nvSpPr>
        <p:spPr>
          <a:xfrm rot="16200000">
            <a:off x="3218657" y="-2007394"/>
            <a:ext cx="2179638" cy="7375525"/>
          </a:xfrm>
        </p:spPr>
        <p:txBody>
          <a:bodyPr/>
          <a:lstStyle/>
          <a:p>
            <a:pPr eaLnBrk="1" hangingPunct="1"/>
            <a:r>
              <a:rPr lang="en-US" altLang="en-US" sz="2400" b="1" smtClean="0">
                <a:solidFill>
                  <a:srgbClr val="000000"/>
                </a:solidFill>
                <a:ea typeface="ＭＳ Ｐゴシック" panose="020B0600070205080204" pitchFamily="34" charset="-128"/>
              </a:rPr>
              <a:t>Displaying categorical data</a:t>
            </a:r>
            <a:endParaRPr lang="en-US" altLang="en-US" sz="2400" smtClean="0">
              <a:solidFill>
                <a:srgbClr val="000000"/>
              </a:solidFill>
              <a:ea typeface="ＭＳ Ｐゴシック" panose="020B0600070205080204" pitchFamily="34" charset="-128"/>
            </a:endParaRPr>
          </a:p>
          <a:p>
            <a:pPr eaLnBrk="1" hangingPunct="1">
              <a:buFont typeface="Wingdings" panose="05000000000000000000" pitchFamily="2" charset="2"/>
              <a:buNone/>
            </a:pPr>
            <a:r>
              <a:rPr lang="en-US" altLang="en-US" sz="2400" smtClean="0">
                <a:solidFill>
                  <a:srgbClr val="000000"/>
                </a:solidFill>
                <a:ea typeface="ＭＳ Ｐゴシック" panose="020B0600070205080204" pitchFamily="34" charset="-128"/>
              </a:rPr>
              <a:t>Frequency tables can be difficult to read.  Sometimes is is easier to analyze a distribution by displaying it with a </a:t>
            </a:r>
            <a:r>
              <a:rPr lang="en-US" altLang="en-US" sz="2400" b="1" smtClean="0">
                <a:solidFill>
                  <a:srgbClr val="000000"/>
                </a:solidFill>
                <a:ea typeface="ＭＳ Ｐゴシック" panose="020B0600070205080204" pitchFamily="34" charset="-128"/>
              </a:rPr>
              <a:t>bar graph </a:t>
            </a:r>
            <a:r>
              <a:rPr lang="en-US" altLang="en-US" sz="2400" smtClean="0">
                <a:solidFill>
                  <a:srgbClr val="000000"/>
                </a:solidFill>
                <a:ea typeface="ＭＳ Ｐゴシック" panose="020B0600070205080204" pitchFamily="34" charset="-128"/>
              </a:rPr>
              <a:t>or </a:t>
            </a:r>
            <a:r>
              <a:rPr lang="en-US" altLang="en-US" sz="2400" b="1" smtClean="0">
                <a:solidFill>
                  <a:srgbClr val="000000"/>
                </a:solidFill>
                <a:ea typeface="ＭＳ Ｐゴシック" panose="020B0600070205080204" pitchFamily="34" charset="-128"/>
              </a:rPr>
              <a:t>pie chart</a:t>
            </a:r>
            <a:r>
              <a:rPr lang="en-US" altLang="en-US" sz="2400" smtClean="0">
                <a:solidFill>
                  <a:srgbClr val="000000"/>
                </a:solidFill>
                <a:ea typeface="ＭＳ Ｐゴシック" panose="020B0600070205080204" pitchFamily="34" charset="-128"/>
              </a:rPr>
              <a:t>.</a:t>
            </a:r>
          </a:p>
          <a:p>
            <a:pPr eaLnBrk="1" hangingPunct="1"/>
            <a:endParaRPr lang="en-US" altLang="en-US" smtClean="0">
              <a:solidFill>
                <a:srgbClr val="000000"/>
              </a:solidFill>
              <a:ea typeface="ＭＳ Ｐゴシック" panose="020B0600070205080204" pitchFamily="34" charset="-128"/>
            </a:endParaRPr>
          </a:p>
        </p:txBody>
      </p:sp>
      <p:graphicFrame>
        <p:nvGraphicFramePr>
          <p:cNvPr id="27652" name="Chart 10"/>
          <p:cNvGraphicFramePr>
            <a:graphicFrameLocks/>
          </p:cNvGraphicFramePr>
          <p:nvPr>
            <p:extLst>
              <p:ext uri="{D42A27DB-BD31-4B8C-83A1-F6EECF244321}">
                <p14:modId xmlns:p14="http://schemas.microsoft.com/office/powerpoint/2010/main" val="4211865632"/>
              </p:ext>
            </p:extLst>
          </p:nvPr>
        </p:nvGraphicFramePr>
        <p:xfrm>
          <a:off x="4111625" y="2384425"/>
          <a:ext cx="4251325" cy="4114800"/>
        </p:xfrm>
        <a:graphic>
          <a:graphicData uri="http://schemas.openxmlformats.org/presentationml/2006/ole">
            <mc:AlternateContent xmlns:mc="http://schemas.openxmlformats.org/markup-compatibility/2006">
              <mc:Choice xmlns:v="urn:schemas-microsoft-com:vml" Requires="v">
                <p:oleObj spid="_x0000_s66664" name="Chart" r:id="rId5" imgW="4251892" imgH="4114800" progId="Excel.Chart.8">
                  <p:embed/>
                </p:oleObj>
              </mc:Choice>
              <mc:Fallback>
                <p:oleObj name="Chart" r:id="rId5" imgW="4251892" imgH="4114800" progId="Excel.Chart.8">
                  <p:embed/>
                  <p:pic>
                    <p:nvPicPr>
                      <p:cNvPr id="0" name="Chart 10"/>
                      <p:cNvPicPr>
                        <a:picLocks noChangeArrowheads="1"/>
                      </p:cNvPicPr>
                      <p:nvPr/>
                    </p:nvPicPr>
                    <p:blipFill>
                      <a:blip r:embed="rId6"/>
                      <a:srcRect/>
                      <a:stretch>
                        <a:fillRect/>
                      </a:stretch>
                    </p:blipFill>
                    <p:spPr bwMode="auto">
                      <a:xfrm>
                        <a:off x="4111625" y="2384425"/>
                        <a:ext cx="42513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Chart 11"/>
          <p:cNvGraphicFramePr>
            <a:graphicFrameLocks/>
          </p:cNvGraphicFramePr>
          <p:nvPr>
            <p:extLst>
              <p:ext uri="{D42A27DB-BD31-4B8C-83A1-F6EECF244321}">
                <p14:modId xmlns:p14="http://schemas.microsoft.com/office/powerpoint/2010/main" val="1901333436"/>
              </p:ext>
            </p:extLst>
          </p:nvPr>
        </p:nvGraphicFramePr>
        <p:xfrm>
          <a:off x="185738" y="2384425"/>
          <a:ext cx="4457700" cy="4114800"/>
        </p:xfrm>
        <a:graphic>
          <a:graphicData uri="http://schemas.openxmlformats.org/presentationml/2006/ole">
            <mc:AlternateContent xmlns:mc="http://schemas.openxmlformats.org/markup-compatibility/2006">
              <mc:Choice xmlns:v="urn:schemas-microsoft-com:vml" Requires="v">
                <p:oleObj spid="_x0000_s66665" name="Chart" r:id="rId8" imgW="4457626" imgH="4114800" progId="Excel.Chart.8">
                  <p:embed/>
                </p:oleObj>
              </mc:Choice>
              <mc:Fallback>
                <p:oleObj name="Chart" r:id="rId8" imgW="4457626" imgH="4114800" progId="Excel.Chart.8">
                  <p:embed/>
                  <p:pic>
                    <p:nvPicPr>
                      <p:cNvPr id="0" name="Chart 11"/>
                      <p:cNvPicPr>
                        <a:picLocks noChangeArrowheads="1"/>
                      </p:cNvPicPr>
                      <p:nvPr/>
                    </p:nvPicPr>
                    <p:blipFill>
                      <a:blip r:embed="rId9"/>
                      <a:srcRect/>
                      <a:stretch>
                        <a:fillRect/>
                      </a:stretch>
                    </p:blipFill>
                    <p:spPr bwMode="auto">
                      <a:xfrm>
                        <a:off x="185738" y="2384425"/>
                        <a:ext cx="44577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Table 6"/>
          <p:cNvGraphicFramePr>
            <a:graphicFrameLocks noGrp="1"/>
          </p:cNvGraphicFramePr>
          <p:nvPr/>
        </p:nvGraphicFramePr>
        <p:xfrm>
          <a:off x="1006475" y="2560638"/>
          <a:ext cx="2898775" cy="3900481"/>
        </p:xfrm>
        <a:graphic>
          <a:graphicData uri="http://schemas.openxmlformats.org/drawingml/2006/table">
            <a:tbl>
              <a:tblPr/>
              <a:tblGrid>
                <a:gridCol w="1577975"/>
                <a:gridCol w="1320800"/>
              </a:tblGrid>
              <a:tr h="30003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Count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1556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1196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569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2066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2179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1060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2014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869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750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charset="0"/>
                          <a:ea typeface="ＭＳ Ｐゴシック" pitchFamily="-111" charset="-128"/>
                        </a:rPr>
                        <a:t>13838</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r>
            </a:tbl>
          </a:graphicData>
        </a:graphic>
      </p:graphicFrame>
      <p:graphicFrame>
        <p:nvGraphicFramePr>
          <p:cNvPr id="8" name="Table 7"/>
          <p:cNvGraphicFramePr>
            <a:graphicFrameLocks noGrp="1"/>
          </p:cNvGraphicFramePr>
          <p:nvPr/>
        </p:nvGraphicFramePr>
        <p:xfrm>
          <a:off x="4732338" y="2560638"/>
          <a:ext cx="2898775" cy="3900481"/>
        </p:xfrm>
        <a:graphic>
          <a:graphicData uri="http://schemas.openxmlformats.org/drawingml/2006/table">
            <a:tbl>
              <a:tblPr/>
              <a:tblGrid>
                <a:gridCol w="1482725"/>
                <a:gridCol w="1416050"/>
              </a:tblGrid>
              <a:tr h="30003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Relative 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Percent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11.2</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8.6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4.1</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14.9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7.7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14.6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6.3</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5.4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99.9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1000"/>
                                        <p:tgtEl>
                                          <p:spTgt spid="7"/>
                                        </p:tgtEl>
                                      </p:cBhvr>
                                    </p:animEffect>
                                    <p:set>
                                      <p:cBhvr>
                                        <p:cTn id="7" dur="1" fill="hold">
                                          <p:stCondLst>
                                            <p:cond delay="999"/>
                                          </p:stCondLst>
                                        </p:cTn>
                                        <p:tgtEl>
                                          <p:spTgt spid="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nodeType="clickEffect">
                                  <p:stCondLst>
                                    <p:cond delay="0"/>
                                  </p:stCondLst>
                                  <p:childTnLst>
                                    <p:animEffect transition="out" filter="fade">
                                      <p:cBhvr>
                                        <p:cTn id="14" dur="1000"/>
                                        <p:tgtEl>
                                          <p:spTgt spid="8"/>
                                        </p:tgtEl>
                                      </p:cBhvr>
                                    </p:animEffect>
                                    <p:set>
                                      <p:cBhvr>
                                        <p:cTn id="15" dur="1" fill="hold">
                                          <p:stCondLst>
                                            <p:cond delay="999"/>
                                          </p:stCondLst>
                                        </p:cTn>
                                        <p:tgtEl>
                                          <p:spTgt spid="8"/>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27652"/>
                                        </p:tgtEl>
                                        <p:attrNameLst>
                                          <p:attrName>style.visibility</p:attrName>
                                        </p:attrNameLst>
                                      </p:cBhvr>
                                      <p:to>
                                        <p:strVal val="visible"/>
                                      </p:to>
                                    </p:set>
                                    <p:animEffect transition="in" filter="fade">
                                      <p:cBhvr>
                                        <p:cTn id="18" dur="10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7652" grpId="0"/>
      <p:bldOleChart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a:xfrm>
            <a:off x="498475" y="484188"/>
            <a:ext cx="7556500" cy="704850"/>
          </a:xfrm>
        </p:spPr>
        <p:txBody>
          <a:bodyPr/>
          <a:lstStyle/>
          <a:p>
            <a:r>
              <a:rPr lang="en-US" altLang="en-US" sz="3200" b="1" smtClean="0">
                <a:solidFill>
                  <a:schemeClr val="tx2"/>
                </a:solidFill>
                <a:latin typeface="Arial Narrow" panose="020B0606020202030204" pitchFamily="34" charset="0"/>
                <a:ea typeface="ＭＳ Ｐゴシック" panose="020B0600070205080204" pitchFamily="34" charset="-128"/>
              </a:rPr>
              <a:t>Drawing graphs</a:t>
            </a:r>
            <a:endParaRPr lang="en-US" altLang="en-US" sz="3200" smtClean="0">
              <a:solidFill>
                <a:schemeClr val="tx2"/>
              </a:solidFill>
              <a:latin typeface="Arial Narrow" panose="020B0606020202030204" pitchFamily="34" charset="0"/>
              <a:ea typeface="ＭＳ Ｐゴシック" panose="020B0600070205080204" pitchFamily="34" charset="-128"/>
            </a:endParaRPr>
          </a:p>
        </p:txBody>
      </p:sp>
      <p:sp>
        <p:nvSpPr>
          <p:cNvPr id="68611" name="Rectangle 3"/>
          <p:cNvSpPr>
            <a:spLocks noGrp="1"/>
          </p:cNvSpPr>
          <p:nvPr>
            <p:ph type="body" idx="4294967295"/>
          </p:nvPr>
        </p:nvSpPr>
        <p:spPr>
          <a:xfrm>
            <a:off x="325438" y="3535363"/>
            <a:ext cx="7556500" cy="4144962"/>
          </a:xfrm>
        </p:spPr>
        <p:txBody>
          <a:bodyPr/>
          <a:lstStyle/>
          <a:p>
            <a:pPr>
              <a:buFont typeface="Wingdings" panose="05000000000000000000" pitchFamily="2" charset="2"/>
              <a:buNone/>
            </a:pPr>
            <a:r>
              <a:rPr lang="en-US" altLang="en-US" smtClean="0">
                <a:ea typeface="ＭＳ Ｐゴシック" panose="020B0600070205080204" pitchFamily="34" charset="-128"/>
              </a:rPr>
              <a:t>Draw a bar graph and pie chart</a:t>
            </a:r>
          </a:p>
        </p:txBody>
      </p:sp>
      <p:graphicFrame>
        <p:nvGraphicFramePr>
          <p:cNvPr id="2" name="Table 1"/>
          <p:cNvGraphicFramePr>
            <a:graphicFrameLocks noGrp="1"/>
          </p:cNvGraphicFramePr>
          <p:nvPr/>
        </p:nvGraphicFramePr>
        <p:xfrm>
          <a:off x="498475" y="1189038"/>
          <a:ext cx="6186488" cy="2171700"/>
        </p:xfrm>
        <a:graphic>
          <a:graphicData uri="http://schemas.openxmlformats.org/drawingml/2006/table">
            <a:tbl>
              <a:tblPr/>
              <a:tblGrid>
                <a:gridCol w="3093244"/>
                <a:gridCol w="3093244"/>
              </a:tblGrid>
              <a:tr h="195335">
                <a:tc gridSpan="2">
                  <a:txBody>
                    <a:bodyPr/>
                    <a:lstStyle/>
                    <a:p>
                      <a:r>
                        <a:rPr lang="en-US" sz="1200" dirty="0"/>
                        <a:t>Student Housing at Union University</a:t>
                      </a:r>
                    </a:p>
                  </a:txBody>
                  <a:tcPr marL="28574" marR="28574" marT="28575" marB="28575" anchor="ctr">
                    <a:solidFill>
                      <a:srgbClr val="FFFFFF"/>
                    </a:solidFill>
                  </a:tcPr>
                </a:tc>
                <a:tc hMerge="1">
                  <a:txBody>
                    <a:bodyPr/>
                    <a:lstStyle/>
                    <a:p>
                      <a:endParaRPr lang="en-US"/>
                    </a:p>
                  </a:txBody>
                  <a:tcPr/>
                </a:tc>
              </a:tr>
              <a:tr h="195335">
                <a:tc>
                  <a:txBody>
                    <a:bodyPr/>
                    <a:lstStyle/>
                    <a:p>
                      <a:r>
                        <a:rPr lang="en-US" sz="1200" dirty="0"/>
                        <a:t>Type of Housing</a:t>
                      </a:r>
                    </a:p>
                  </a:txBody>
                  <a:tcPr marL="28574" marR="28574" marT="28575" marB="28575" anchor="ctr">
                    <a:lnL>
                      <a:noFill/>
                    </a:lnL>
                    <a:lnR>
                      <a:noFill/>
                    </a:lnR>
                    <a:lnB>
                      <a:noFill/>
                    </a:lnB>
                    <a:solidFill>
                      <a:srgbClr val="FFFFFF"/>
                    </a:solidFill>
                  </a:tcPr>
                </a:tc>
                <a:tc>
                  <a:txBody>
                    <a:bodyPr/>
                    <a:lstStyle/>
                    <a:p>
                      <a:r>
                        <a:rPr lang="en-US" sz="1200"/>
                        <a:t>Number of Students</a:t>
                      </a:r>
                    </a:p>
                  </a:txBody>
                  <a:tcPr marL="28574" marR="28574" marT="28575" marB="28575" anchor="ctr">
                    <a:lnL>
                      <a:noFill/>
                    </a:lnL>
                    <a:lnR>
                      <a:noFill/>
                    </a:lnR>
                    <a:lnT>
                      <a:noFill/>
                    </a:lnT>
                    <a:lnB>
                      <a:noFill/>
                    </a:lnB>
                    <a:solidFill>
                      <a:srgbClr val="FFFFFF"/>
                    </a:solidFill>
                  </a:tcPr>
                </a:tc>
              </a:tr>
              <a:tr h="356992">
                <a:tc>
                  <a:txBody>
                    <a:bodyPr/>
                    <a:lstStyle/>
                    <a:p>
                      <a:r>
                        <a:rPr lang="en-US" sz="1200" dirty="0">
                          <a:solidFill>
                            <a:srgbClr val="000000"/>
                          </a:solidFill>
                          <a:effectLst/>
                        </a:rPr>
                        <a:t>Residence Halls</a:t>
                      </a:r>
                    </a:p>
                  </a:txBody>
                  <a:tcPr marL="28574" marR="28574" marT="28575" marB="28575" anchor="ctr">
                    <a:lnL>
                      <a:noFill/>
                    </a:lnL>
                    <a:lnR>
                      <a:noFill/>
                    </a:lnR>
                    <a:lnT>
                      <a:noFill/>
                    </a:lnT>
                    <a:lnB>
                      <a:noFill/>
                    </a:lnB>
                    <a:solidFill>
                      <a:srgbClr val="FFFFFF"/>
                    </a:solidFill>
                  </a:tcPr>
                </a:tc>
                <a:tc>
                  <a:txBody>
                    <a:bodyPr/>
                    <a:lstStyle/>
                    <a:p>
                      <a:endParaRPr lang="en-US" sz="1200">
                        <a:solidFill>
                          <a:srgbClr val="000000"/>
                        </a:solidFill>
                        <a:effectLst/>
                      </a:endParaRPr>
                    </a:p>
                    <a:p>
                      <a:r>
                        <a:rPr lang="en-US" sz="1200">
                          <a:solidFill>
                            <a:srgbClr val="000000"/>
                          </a:solidFill>
                          <a:effectLst/>
                        </a:rPr>
                        <a:t>3995</a:t>
                      </a:r>
                    </a:p>
                  </a:txBody>
                  <a:tcPr marL="28574" marR="28574" marT="28575" marB="28575" anchor="ctr">
                    <a:lnL>
                      <a:noFill/>
                    </a:lnL>
                    <a:lnR>
                      <a:noFill/>
                    </a:lnR>
                    <a:lnT>
                      <a:noFill/>
                    </a:lnT>
                    <a:lnB>
                      <a:noFill/>
                    </a:lnB>
                    <a:solidFill>
                      <a:srgbClr val="FFFFFF"/>
                    </a:solidFill>
                  </a:tcPr>
                </a:tc>
              </a:tr>
              <a:tr h="356992">
                <a:tc>
                  <a:txBody>
                    <a:bodyPr/>
                    <a:lstStyle/>
                    <a:p>
                      <a:r>
                        <a:rPr lang="en-US" sz="1200" dirty="0">
                          <a:solidFill>
                            <a:srgbClr val="000000"/>
                          </a:solidFill>
                          <a:effectLst/>
                        </a:rPr>
                        <a:t>Fraternity/Sorority Houses</a:t>
                      </a:r>
                    </a:p>
                  </a:txBody>
                  <a:tcPr marL="28574" marR="28574" marT="28575" marB="28575" anchor="ctr">
                    <a:lnL>
                      <a:noFill/>
                    </a:lnL>
                    <a:lnR>
                      <a:noFill/>
                    </a:lnR>
                    <a:lnT>
                      <a:noFill/>
                    </a:lnT>
                    <a:lnB>
                      <a:noFill/>
                    </a:lnB>
                    <a:solidFill>
                      <a:srgbClr val="FFFFFF"/>
                    </a:solidFill>
                  </a:tcPr>
                </a:tc>
                <a:tc>
                  <a:txBody>
                    <a:bodyPr/>
                    <a:lstStyle/>
                    <a:p>
                      <a:endParaRPr lang="en-US" sz="1200" dirty="0">
                        <a:solidFill>
                          <a:srgbClr val="000000"/>
                        </a:solidFill>
                        <a:effectLst/>
                      </a:endParaRPr>
                    </a:p>
                    <a:p>
                      <a:r>
                        <a:rPr lang="en-US" sz="1200" dirty="0">
                          <a:solidFill>
                            <a:srgbClr val="000000"/>
                          </a:solidFill>
                          <a:effectLst/>
                        </a:rPr>
                        <a:t>985</a:t>
                      </a:r>
                    </a:p>
                  </a:txBody>
                  <a:tcPr marL="28574" marR="28574" marT="28575" marB="28575" anchor="ctr">
                    <a:lnL>
                      <a:noFill/>
                    </a:lnL>
                    <a:lnR>
                      <a:noFill/>
                    </a:lnR>
                    <a:lnT>
                      <a:noFill/>
                    </a:lnT>
                    <a:lnB>
                      <a:noFill/>
                    </a:lnB>
                    <a:solidFill>
                      <a:srgbClr val="FFFFFF"/>
                    </a:solidFill>
                  </a:tcPr>
                </a:tc>
              </a:tr>
              <a:tr h="356992">
                <a:tc>
                  <a:txBody>
                    <a:bodyPr/>
                    <a:lstStyle/>
                    <a:p>
                      <a:r>
                        <a:rPr lang="en-US" sz="1200">
                          <a:solidFill>
                            <a:srgbClr val="000000"/>
                          </a:solidFill>
                          <a:effectLst/>
                        </a:rPr>
                        <a:t>Off Campus Aparments</a:t>
                      </a:r>
                    </a:p>
                  </a:txBody>
                  <a:tcPr marL="28574" marR="28574" marT="28575" marB="28575" anchor="ctr">
                    <a:lnL>
                      <a:noFill/>
                    </a:lnL>
                    <a:lnR>
                      <a:noFill/>
                    </a:lnR>
                    <a:lnT>
                      <a:noFill/>
                    </a:lnT>
                    <a:lnB>
                      <a:noFill/>
                    </a:lnB>
                    <a:solidFill>
                      <a:srgbClr val="FFFFFF"/>
                    </a:solidFill>
                  </a:tcPr>
                </a:tc>
                <a:tc>
                  <a:txBody>
                    <a:bodyPr/>
                    <a:lstStyle/>
                    <a:p>
                      <a:endParaRPr lang="en-US" sz="1200" dirty="0">
                        <a:solidFill>
                          <a:srgbClr val="000000"/>
                        </a:solidFill>
                        <a:effectLst/>
                      </a:endParaRPr>
                    </a:p>
                    <a:p>
                      <a:r>
                        <a:rPr lang="en-US" sz="1200" dirty="0">
                          <a:solidFill>
                            <a:srgbClr val="000000"/>
                          </a:solidFill>
                          <a:effectLst/>
                        </a:rPr>
                        <a:t>2347</a:t>
                      </a:r>
                    </a:p>
                  </a:txBody>
                  <a:tcPr marL="28574" marR="28574" marT="28575" marB="28575" anchor="ctr">
                    <a:lnL>
                      <a:noFill/>
                    </a:lnL>
                    <a:lnR>
                      <a:noFill/>
                    </a:lnR>
                    <a:lnT>
                      <a:noFill/>
                    </a:lnT>
                    <a:lnB>
                      <a:noFill/>
                    </a:lnB>
                    <a:solidFill>
                      <a:srgbClr val="FFFFFF"/>
                    </a:solidFill>
                  </a:tcPr>
                </a:tc>
              </a:tr>
              <a:tr h="356992">
                <a:tc>
                  <a:txBody>
                    <a:bodyPr/>
                    <a:lstStyle/>
                    <a:p>
                      <a:r>
                        <a:rPr lang="en-US" sz="1200">
                          <a:solidFill>
                            <a:srgbClr val="000000"/>
                          </a:solidFill>
                          <a:effectLst/>
                        </a:rPr>
                        <a:t>Off Campus Houses</a:t>
                      </a:r>
                    </a:p>
                  </a:txBody>
                  <a:tcPr marL="28574" marR="28574" marT="28575" marB="28575" anchor="ctr">
                    <a:lnL>
                      <a:noFill/>
                    </a:lnL>
                    <a:lnR>
                      <a:noFill/>
                    </a:lnR>
                    <a:lnT>
                      <a:noFill/>
                    </a:lnT>
                    <a:lnB>
                      <a:noFill/>
                    </a:lnB>
                    <a:solidFill>
                      <a:srgbClr val="FFFFFF"/>
                    </a:solidFill>
                  </a:tcPr>
                </a:tc>
                <a:tc>
                  <a:txBody>
                    <a:bodyPr/>
                    <a:lstStyle/>
                    <a:p>
                      <a:endParaRPr lang="en-US" sz="1200" dirty="0">
                        <a:solidFill>
                          <a:srgbClr val="000000"/>
                        </a:solidFill>
                        <a:effectLst/>
                      </a:endParaRPr>
                    </a:p>
                    <a:p>
                      <a:r>
                        <a:rPr lang="en-US" sz="1200" dirty="0">
                          <a:solidFill>
                            <a:srgbClr val="000000"/>
                          </a:solidFill>
                          <a:effectLst/>
                        </a:rPr>
                        <a:t>1093</a:t>
                      </a:r>
                    </a:p>
                  </a:txBody>
                  <a:tcPr marL="28574" marR="28574" marT="28575" marB="28575" anchor="ctr">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Vertical Title 1"/>
          <p:cNvSpPr>
            <a:spLocks noGrp="1"/>
          </p:cNvSpPr>
          <p:nvPr>
            <p:ph type="title" orient="vert"/>
          </p:nvPr>
        </p:nvSpPr>
        <p:spPr>
          <a:xfrm>
            <a:off x="799623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Analyzing Categorical Data</a:t>
            </a:r>
          </a:p>
        </p:txBody>
      </p:sp>
      <p:sp>
        <p:nvSpPr>
          <p:cNvPr id="69635" name="Vertical Text Placeholder 2"/>
          <p:cNvSpPr>
            <a:spLocks noGrp="1"/>
          </p:cNvSpPr>
          <p:nvPr>
            <p:ph type="body" orient="vert" idx="1"/>
          </p:nvPr>
        </p:nvSpPr>
        <p:spPr>
          <a:xfrm rot="16200000">
            <a:off x="3218657" y="-2007394"/>
            <a:ext cx="2179638" cy="7375525"/>
          </a:xfrm>
        </p:spPr>
        <p:txBody>
          <a:bodyPr/>
          <a:lstStyle/>
          <a:p>
            <a:pPr eaLnBrk="1" hangingPunct="1"/>
            <a:r>
              <a:rPr lang="en-US" altLang="en-US" sz="2400" b="1" smtClean="0">
                <a:solidFill>
                  <a:srgbClr val="000000"/>
                </a:solidFill>
                <a:ea typeface="ＭＳ Ｐゴシック" panose="020B0600070205080204" pitchFamily="34" charset="-128"/>
              </a:rPr>
              <a:t>Two-Way Tables and Marginal Distributions</a:t>
            </a:r>
            <a:endParaRPr lang="en-US" altLang="en-US" sz="2400" smtClean="0">
              <a:solidFill>
                <a:srgbClr val="000000"/>
              </a:solidFill>
              <a:ea typeface="ＭＳ Ｐゴシック" panose="020B0600070205080204" pitchFamily="34" charset="-128"/>
            </a:endParaRPr>
          </a:p>
          <a:p>
            <a:pPr eaLnBrk="1" hangingPunct="1">
              <a:buFont typeface="Wingdings" panose="05000000000000000000" pitchFamily="2" charset="2"/>
              <a:buNone/>
            </a:pPr>
            <a:r>
              <a:rPr lang="en-US" altLang="en-US" smtClean="0">
                <a:solidFill>
                  <a:srgbClr val="000000"/>
                </a:solidFill>
                <a:ea typeface="ＭＳ Ｐゴシック" panose="020B0600070205080204" pitchFamily="34" charset="-128"/>
              </a:rPr>
              <a:t>When a dataset involves two categorical variables, we begin by examining the counts or percents in various categories for </a:t>
            </a:r>
            <a:r>
              <a:rPr lang="en-US" altLang="en-US" i="1" smtClean="0">
                <a:solidFill>
                  <a:srgbClr val="000000"/>
                </a:solidFill>
                <a:ea typeface="ＭＳ Ｐゴシック" panose="020B0600070205080204" pitchFamily="34" charset="-128"/>
              </a:rPr>
              <a:t>one</a:t>
            </a:r>
            <a:r>
              <a:rPr lang="en-US" altLang="en-US" smtClean="0">
                <a:solidFill>
                  <a:srgbClr val="000000"/>
                </a:solidFill>
                <a:ea typeface="ＭＳ Ｐゴシック" panose="020B0600070205080204" pitchFamily="34" charset="-128"/>
              </a:rPr>
              <a:t> of the variables. </a:t>
            </a:r>
          </a:p>
          <a:p>
            <a:pPr eaLnBrk="1" hangingPunct="1"/>
            <a:endParaRPr lang="en-US" altLang="en-US" smtClean="0">
              <a:solidFill>
                <a:srgbClr val="000000"/>
              </a:solidFill>
              <a:ea typeface="ＭＳ Ｐゴシック" panose="020B0600070205080204" pitchFamily="34" charset="-128"/>
            </a:endParaRPr>
          </a:p>
        </p:txBody>
      </p:sp>
      <p:sp>
        <p:nvSpPr>
          <p:cNvPr id="10" name="TextBox 9"/>
          <p:cNvSpPr txBox="1"/>
          <p:nvPr/>
        </p:nvSpPr>
        <p:spPr>
          <a:xfrm>
            <a:off x="1617663" y="2260600"/>
            <a:ext cx="5549900" cy="16303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2000" b="1" u="sng" dirty="0">
                <a:solidFill>
                  <a:srgbClr val="E81F30"/>
                </a:solidFill>
                <a:ea typeface="ＭＳ Ｐゴシック" pitchFamily="-111" charset="-128"/>
              </a:rPr>
              <a:t>Definition:</a:t>
            </a:r>
          </a:p>
          <a:p>
            <a:pPr>
              <a:defRPr/>
            </a:pPr>
            <a:endParaRPr lang="en-US" sz="600" b="1" u="sng" dirty="0">
              <a:solidFill>
                <a:srgbClr val="E81F30"/>
              </a:solidFill>
              <a:ea typeface="ＭＳ Ｐゴシック" pitchFamily="-111" charset="-128"/>
            </a:endParaRPr>
          </a:p>
          <a:p>
            <a:pPr>
              <a:defRPr/>
            </a:pPr>
            <a:r>
              <a:rPr lang="en-US" sz="2000" b="1" dirty="0">
                <a:solidFill>
                  <a:schemeClr val="tx1"/>
                </a:solidFill>
                <a:ea typeface="ＭＳ Ｐゴシック" pitchFamily="-111" charset="-128"/>
              </a:rPr>
              <a:t>Two-way Table </a:t>
            </a:r>
            <a:r>
              <a:rPr lang="en-US" sz="2000" dirty="0">
                <a:solidFill>
                  <a:schemeClr val="tx1"/>
                </a:solidFill>
                <a:ea typeface="ＭＳ Ｐゴシック" pitchFamily="-111" charset="-128"/>
              </a:rPr>
              <a:t>– describes two categorical variables, organizing counts according to a </a:t>
            </a:r>
            <a:r>
              <a:rPr lang="en-US" sz="2000" i="1" dirty="0">
                <a:solidFill>
                  <a:schemeClr val="tx1"/>
                </a:solidFill>
                <a:ea typeface="ＭＳ Ｐゴシック" pitchFamily="-111" charset="-128"/>
              </a:rPr>
              <a:t>row variable</a:t>
            </a:r>
            <a:r>
              <a:rPr lang="en-US" sz="2000" dirty="0">
                <a:solidFill>
                  <a:schemeClr val="tx1"/>
                </a:solidFill>
                <a:ea typeface="ＭＳ Ｐゴシック" pitchFamily="-111" charset="-128"/>
              </a:rPr>
              <a:t> and a </a:t>
            </a:r>
            <a:r>
              <a:rPr lang="en-US" sz="2000" i="1" dirty="0">
                <a:solidFill>
                  <a:schemeClr val="tx1"/>
                </a:solidFill>
                <a:ea typeface="ＭＳ Ｐゴシック" pitchFamily="-111" charset="-128"/>
              </a:rPr>
              <a:t>column variable</a:t>
            </a:r>
            <a:r>
              <a:rPr lang="en-US" sz="2000" dirty="0">
                <a:solidFill>
                  <a:schemeClr val="tx1"/>
                </a:solidFill>
                <a:ea typeface="ＭＳ Ｐゴシック" pitchFamily="-111" charset="-128"/>
              </a:rPr>
              <a:t>.</a:t>
            </a:r>
          </a:p>
          <a:p>
            <a:pPr>
              <a:defRPr/>
            </a:pPr>
            <a:endParaRPr lang="en-US" sz="1000" b="1" dirty="0">
              <a:solidFill>
                <a:schemeClr val="tx1"/>
              </a:solidFill>
              <a:ea typeface="ＭＳ Ｐゴシック" pitchFamily="-111" charset="-128"/>
            </a:endParaRPr>
          </a:p>
        </p:txBody>
      </p:sp>
      <p:graphicFrame>
        <p:nvGraphicFramePr>
          <p:cNvPr id="7" name="Table 6"/>
          <p:cNvGraphicFramePr>
            <a:graphicFrameLocks noGrp="1"/>
          </p:cNvGraphicFramePr>
          <p:nvPr/>
        </p:nvGraphicFramePr>
        <p:xfrm>
          <a:off x="211138" y="4200525"/>
          <a:ext cx="4962525" cy="2540000"/>
        </p:xfrm>
        <a:graphic>
          <a:graphicData uri="http://schemas.openxmlformats.org/drawingml/2006/table">
            <a:tbl>
              <a:tblPr/>
              <a:tblGrid>
                <a:gridCol w="2809875"/>
                <a:gridCol w="830262"/>
                <a:gridCol w="658813"/>
                <a:gridCol w="663575"/>
              </a:tblGrid>
              <a:tr h="3175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Young adults by gender and chance of getting rich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Some chance, but probably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720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758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1421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597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2367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2459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4826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3" name="Group 8"/>
          <p:cNvGrpSpPr>
            <a:grpSpLocks/>
          </p:cNvGrpSpPr>
          <p:nvPr/>
        </p:nvGrpSpPr>
        <p:grpSpPr bwMode="auto">
          <a:xfrm>
            <a:off x="141288" y="3962400"/>
            <a:ext cx="8075612" cy="2424113"/>
            <a:chOff x="140665" y="4432273"/>
            <a:chExt cx="8076870" cy="2425446"/>
          </a:xfrm>
        </p:grpSpPr>
        <p:sp>
          <p:nvSpPr>
            <p:cNvPr id="6" name="TextBox 5"/>
            <p:cNvSpPr txBox="1"/>
            <p:nvPr/>
          </p:nvSpPr>
          <p:spPr>
            <a:xfrm>
              <a:off x="140665" y="4432273"/>
              <a:ext cx="1975158" cy="308144"/>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1400" b="1" dirty="0">
                  <a:solidFill>
                    <a:srgbClr val="000000"/>
                  </a:solidFill>
                  <a:ea typeface="ＭＳ Ｐゴシック" pitchFamily="-111" charset="-128"/>
                </a:rPr>
                <a:t>Example, p. 12</a:t>
              </a:r>
              <a:endParaRPr lang="en-US" sz="1400" dirty="0">
                <a:solidFill>
                  <a:srgbClr val="000000"/>
                </a:solidFill>
                <a:ea typeface="ＭＳ Ｐゴシック" pitchFamily="-111" charset="-128"/>
              </a:endParaRPr>
            </a:p>
          </p:txBody>
        </p:sp>
        <p:sp>
          <p:nvSpPr>
            <p:cNvPr id="69683" name="TextBox 7"/>
            <p:cNvSpPr txBox="1">
              <a:spLocks noChangeArrowheads="1"/>
            </p:cNvSpPr>
            <p:nvPr/>
          </p:nvSpPr>
          <p:spPr bwMode="auto">
            <a:xfrm>
              <a:off x="5335774" y="4918315"/>
              <a:ext cx="2881761" cy="193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sz="2800">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sz="2400">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chemeClr val="tx1"/>
                  </a:solidFill>
                  <a:latin typeface="Rockwell" panose="02060603020205020403" pitchFamily="18" charset="0"/>
                </a:rPr>
                <a:t>What are the variables described by this two-way table?</a:t>
              </a:r>
            </a:p>
            <a:p>
              <a:pPr eaLnBrk="1" hangingPunct="1">
                <a:spcBef>
                  <a:spcPct val="0"/>
                </a:spcBef>
                <a:buClrTx/>
                <a:buSzTx/>
                <a:buFontTx/>
                <a:buNone/>
              </a:pPr>
              <a:r>
                <a:rPr lang="en-US" altLang="en-US">
                  <a:solidFill>
                    <a:schemeClr val="tx1"/>
                  </a:solidFill>
                  <a:latin typeface="Rockwell" panose="02060603020205020403" pitchFamily="18" charset="0"/>
                </a:rPr>
                <a:t>How many young adults were surveyed?</a:t>
              </a:r>
            </a:p>
            <a:p>
              <a:pPr eaLnBrk="1" hangingPunct="1">
                <a:spcBef>
                  <a:spcPct val="0"/>
                </a:spcBef>
                <a:buClrTx/>
                <a:buSzTx/>
                <a:buFontTx/>
                <a:buNone/>
              </a:pPr>
              <a:endParaRPr lang="en-US" altLang="en-US">
                <a:solidFill>
                  <a:schemeClr val="tx1"/>
                </a:solidFill>
                <a:latin typeface="Rockwell" panose="02060603020205020403" pitchFamily="18"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Vertical Title 1"/>
          <p:cNvSpPr>
            <a:spLocks noGrp="1"/>
          </p:cNvSpPr>
          <p:nvPr>
            <p:ph type="title" orient="vert"/>
          </p:nvPr>
        </p:nvSpPr>
        <p:spPr>
          <a:xfrm>
            <a:off x="799623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Analyzing Categorical Data</a:t>
            </a:r>
          </a:p>
        </p:txBody>
      </p:sp>
      <p:sp>
        <p:nvSpPr>
          <p:cNvPr id="70659" name="Vertical Text Placeholder 2"/>
          <p:cNvSpPr>
            <a:spLocks noGrp="1"/>
          </p:cNvSpPr>
          <p:nvPr>
            <p:ph type="body" orient="vert" idx="1"/>
          </p:nvPr>
        </p:nvSpPr>
        <p:spPr>
          <a:xfrm rot="16200000">
            <a:off x="3218657" y="-2007394"/>
            <a:ext cx="2179638" cy="7375525"/>
          </a:xfrm>
        </p:spPr>
        <p:txBody>
          <a:bodyPr/>
          <a:lstStyle/>
          <a:p>
            <a:pPr eaLnBrk="1" hangingPunct="1"/>
            <a:r>
              <a:rPr lang="en-US" altLang="en-US" sz="2400" b="1" smtClean="0">
                <a:solidFill>
                  <a:srgbClr val="000000"/>
                </a:solidFill>
                <a:ea typeface="ＭＳ Ｐゴシック" panose="020B0600070205080204" pitchFamily="34" charset="-128"/>
              </a:rPr>
              <a:t>Two-Way Tables and Marginal Distributions</a:t>
            </a:r>
            <a:endParaRPr lang="en-US" altLang="en-US" sz="2400" smtClean="0">
              <a:solidFill>
                <a:srgbClr val="000000"/>
              </a:solidFill>
              <a:ea typeface="ＭＳ Ｐゴシック" panose="020B0600070205080204" pitchFamily="34" charset="-128"/>
            </a:endParaRPr>
          </a:p>
          <a:p>
            <a:pPr eaLnBrk="1" hangingPunct="1"/>
            <a:endParaRPr lang="en-US" altLang="en-US" smtClean="0">
              <a:solidFill>
                <a:srgbClr val="000000"/>
              </a:solidFill>
              <a:ea typeface="ＭＳ Ｐゴシック" panose="020B0600070205080204" pitchFamily="34" charset="-128"/>
            </a:endParaRPr>
          </a:p>
        </p:txBody>
      </p:sp>
      <p:sp>
        <p:nvSpPr>
          <p:cNvPr id="9" name="TextBox 8"/>
          <p:cNvSpPr txBox="1"/>
          <p:nvPr/>
        </p:nvSpPr>
        <p:spPr>
          <a:xfrm>
            <a:off x="1485900" y="1331913"/>
            <a:ext cx="5549900" cy="23399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2000" b="1" u="sng" dirty="0">
                <a:solidFill>
                  <a:srgbClr val="E81F30"/>
                </a:solidFill>
                <a:ea typeface="ＭＳ Ｐゴシック" pitchFamily="-111" charset="-128"/>
              </a:rPr>
              <a:t>Definition:</a:t>
            </a:r>
          </a:p>
          <a:p>
            <a:pPr>
              <a:defRPr/>
            </a:pPr>
            <a:endParaRPr lang="en-US" sz="600" b="1" u="sng" dirty="0">
              <a:solidFill>
                <a:srgbClr val="E81F30"/>
              </a:solidFill>
              <a:ea typeface="ＭＳ Ｐゴシック" pitchFamily="-111" charset="-128"/>
            </a:endParaRPr>
          </a:p>
          <a:p>
            <a:pPr>
              <a:defRPr/>
            </a:pPr>
            <a:r>
              <a:rPr lang="en-US" sz="2000" dirty="0">
                <a:solidFill>
                  <a:schemeClr val="tx1"/>
                </a:solidFill>
                <a:ea typeface="ＭＳ Ｐゴシック" pitchFamily="-111" charset="-128"/>
              </a:rPr>
              <a:t>The</a:t>
            </a:r>
            <a:r>
              <a:rPr lang="en-US" sz="2000" b="1" dirty="0">
                <a:solidFill>
                  <a:schemeClr val="tx1"/>
                </a:solidFill>
                <a:ea typeface="ＭＳ Ｐゴシック" pitchFamily="-111" charset="-128"/>
              </a:rPr>
              <a:t> Marginal Distribution </a:t>
            </a:r>
            <a:r>
              <a:rPr lang="en-US" sz="2000" dirty="0">
                <a:solidFill>
                  <a:schemeClr val="tx1"/>
                </a:solidFill>
                <a:ea typeface="ＭＳ Ｐゴシック" pitchFamily="-111" charset="-128"/>
              </a:rPr>
              <a:t>of one of the categorical variables in a two-way table of counts is the distribution of values of that variable among all individuals described by the table.</a:t>
            </a:r>
          </a:p>
          <a:p>
            <a:pPr>
              <a:defRPr/>
            </a:pPr>
            <a:endParaRPr lang="en-US" sz="2000" b="1" dirty="0">
              <a:solidFill>
                <a:schemeClr val="tx1"/>
              </a:solidFill>
              <a:ea typeface="ＭＳ Ｐゴシック" pitchFamily="-111" charset="-128"/>
            </a:endParaRPr>
          </a:p>
        </p:txBody>
      </p:sp>
      <p:sp>
        <p:nvSpPr>
          <p:cNvPr id="6" name="TextBox 5"/>
          <p:cNvSpPr txBox="1">
            <a:spLocks noChangeArrowheads="1"/>
          </p:cNvSpPr>
          <p:nvPr/>
        </p:nvSpPr>
        <p:spPr bwMode="auto">
          <a:xfrm>
            <a:off x="620713" y="3932238"/>
            <a:ext cx="717073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sz="2800">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sz="2400">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b="1" u="sng">
                <a:solidFill>
                  <a:schemeClr val="tx1"/>
                </a:solidFill>
              </a:rPr>
              <a:t>Note</a:t>
            </a:r>
            <a:r>
              <a:rPr lang="en-US" altLang="en-US">
                <a:solidFill>
                  <a:schemeClr val="tx1"/>
                </a:solidFill>
              </a:rPr>
              <a:t>: Percents are often more informative than counts, especially when comparing groups of different sizes.</a:t>
            </a:r>
          </a:p>
          <a:p>
            <a:pPr eaLnBrk="1" hangingPunct="1">
              <a:spcBef>
                <a:spcPct val="0"/>
              </a:spcBef>
              <a:buClrTx/>
              <a:buSzTx/>
              <a:buFontTx/>
              <a:buNone/>
            </a:pPr>
            <a:endParaRPr lang="en-US" altLang="en-US">
              <a:solidFill>
                <a:schemeClr val="tx1"/>
              </a:solidFill>
            </a:endParaRPr>
          </a:p>
          <a:p>
            <a:pPr eaLnBrk="1" hangingPunct="1">
              <a:spcBef>
                <a:spcPct val="0"/>
              </a:spcBef>
              <a:buClrTx/>
              <a:buSzTx/>
              <a:buFontTx/>
              <a:buNone/>
            </a:pPr>
            <a:r>
              <a:rPr lang="en-US" altLang="en-US" b="1">
                <a:solidFill>
                  <a:schemeClr val="tx1"/>
                </a:solidFill>
              </a:rPr>
              <a:t>To examine a marginal distribution,</a:t>
            </a:r>
          </a:p>
          <a:p>
            <a:pPr eaLnBrk="1" hangingPunct="1">
              <a:spcBef>
                <a:spcPct val="0"/>
              </a:spcBef>
              <a:buClrTx/>
              <a:buSzTx/>
              <a:buFontTx/>
              <a:buAutoNum type="arabicParenR"/>
            </a:pPr>
            <a:r>
              <a:rPr lang="en-US" altLang="en-US">
                <a:solidFill>
                  <a:schemeClr val="tx1"/>
                </a:solidFill>
              </a:rPr>
              <a:t>Use the data in the table to calculate the marginal distribution (in percents)  of the row or column totals.</a:t>
            </a:r>
          </a:p>
          <a:p>
            <a:pPr eaLnBrk="1" hangingPunct="1">
              <a:spcBef>
                <a:spcPct val="0"/>
              </a:spcBef>
              <a:buClrTx/>
              <a:buSzTx/>
              <a:buFontTx/>
              <a:buAutoNum type="arabicParenR"/>
            </a:pPr>
            <a:r>
              <a:rPr lang="en-US" altLang="en-US">
                <a:solidFill>
                  <a:schemeClr val="tx1"/>
                </a:solidFill>
              </a:rPr>
              <a:t>Make a graph to display the marginal distribution.</a:t>
            </a:r>
          </a:p>
          <a:p>
            <a:pPr eaLnBrk="1" hangingPunct="1">
              <a:spcBef>
                <a:spcPct val="0"/>
              </a:spcBef>
              <a:buClrTx/>
              <a:buSzTx/>
              <a:buFontTx/>
              <a:buNone/>
            </a:pPr>
            <a:endParaRPr lang="en-US" alt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RespondQuestionMaster">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iRespondGraphMaster">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2210</TotalTime>
  <Words>937</Words>
  <Application>Microsoft Office PowerPoint</Application>
  <PresentationFormat>On-screen Show (4:3)</PresentationFormat>
  <Paragraphs>281</Paragraphs>
  <Slides>12</Slides>
  <Notes>4</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12</vt:i4>
      </vt:variant>
    </vt:vector>
  </HeadingPairs>
  <TitlesOfParts>
    <vt:vector size="23" baseType="lpstr">
      <vt:lpstr>ＭＳ Ｐゴシック</vt:lpstr>
      <vt:lpstr>Arial</vt:lpstr>
      <vt:lpstr>Arial Narrow</vt:lpstr>
      <vt:lpstr>Calibri</vt:lpstr>
      <vt:lpstr>Rockwell</vt:lpstr>
      <vt:lpstr>Wingdings</vt:lpstr>
      <vt:lpstr>Advantage</vt:lpstr>
      <vt:lpstr>iRespondQuestionMaster</vt:lpstr>
      <vt:lpstr>iRespondGraphMaster</vt:lpstr>
      <vt:lpstr>1_Advantage</vt:lpstr>
      <vt:lpstr>Chart</vt:lpstr>
      <vt:lpstr>Warmup</vt:lpstr>
      <vt:lpstr>Basic Definitions</vt:lpstr>
      <vt:lpstr>Warmup</vt:lpstr>
      <vt:lpstr>Section 1.1 Analyzing Categorical Data</vt:lpstr>
      <vt:lpstr>Analyzing Categorical Data</vt:lpstr>
      <vt:lpstr>Analyzing Categorical Data</vt:lpstr>
      <vt:lpstr>Drawing graphs</vt:lpstr>
      <vt:lpstr>Analyzing Categorical Data</vt:lpstr>
      <vt:lpstr>Analyzing Categorical Data</vt:lpstr>
      <vt:lpstr>Analyzing Categorical Data</vt:lpstr>
      <vt:lpstr>Marginal Distributions - gender </vt:lpstr>
      <vt:lpstr>PowerPoint Presentation</vt:lpstr>
    </vt:vector>
  </TitlesOfParts>
  <Company>Lakeville Area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Hinding</dc:creator>
  <cp:lastModifiedBy>Bruce Nicol</cp:lastModifiedBy>
  <cp:revision>84</cp:revision>
  <dcterms:created xsi:type="dcterms:W3CDTF">2010-09-16T14:23:29Z</dcterms:created>
  <dcterms:modified xsi:type="dcterms:W3CDTF">2017-01-05T19:47:28Z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